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34210-D369-4FC8-9F3C-333DBC560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4B800-9BBC-4C3E-BD68-F62703511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17AD2-2116-4863-A911-09BE2BF2E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E898E-D488-46DA-9B4F-403AF6845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3DFEF-B97C-4CC2-A992-A2A33CFCF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232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C72F-5463-4643-9D42-775109549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6C200-BFAD-4CA6-AA8A-2757A0544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79BEA-883D-4F35-A43C-ED174FF05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545C2A-4896-41BE-B2F3-023C96BE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D4D74D-6A46-4DDC-B124-FACB0857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1964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035AE6-7AC5-4BAF-A93C-A35A39B1D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1AC980-53B0-419E-AAB0-0EFAE59F36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D2D04-4C3E-4923-8E44-8906F89B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B5A1C-E8D9-464B-9FD9-EDF72D3CB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E202D-2E57-423B-89E4-9562494AE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3702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F9928-6EFF-435D-81EB-1CEDE2272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1496A-120B-4688-8E56-79BCFE16B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F1630-CFB9-4DB4-B767-7389AB44E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E0B5B-A19B-492C-AF24-099A11013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DC875-1C86-473B-96E4-7D53A3B7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0874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CE3D7-E38E-4D4D-A8CE-0D17562C1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0A198-5D75-409A-819E-64DD17FA2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087358-542E-4A8C-9D4E-5C7E87B35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1A2D8-E51E-49B6-999B-B0B9EC7DB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75CD2-25B4-425F-A6D5-2A270C3B4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791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DAA25-C784-49DF-AA5E-CE276CA8F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D4C1F-486B-4170-B467-16588A7ED2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CD9E3-1ABA-480C-82DD-504A67AA6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D57833-E3FA-4062-887B-6B11B69F1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0E78F-E450-4DA1-A1A3-B3A868251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767B4C-4C88-4BCE-B816-1C8F597A3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60507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E50BA-1AF9-4B44-BDA5-4764789DA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53C4F-07C6-45B1-853F-F2B07FFB4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7FFEB6-0A5A-4311-9D21-D758FBCD5E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0C87D-4CD6-4266-8B61-D4CB58B20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1ADC8B-565E-41CD-9C9D-94826C8785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9857AC-756E-4592-98B3-D8B46FE7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7C5A66-F354-4032-A071-C31E8C6BB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4D0F50-B696-431A-B8C4-E18D1CB80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23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DFE59-5579-48EC-AB3B-E79C5FF7D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AE630D-9FED-4224-AC51-89E790171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2864AB-586B-4F8C-82AF-1F51902BE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9E2ED8-1FA6-400B-83A0-F5B45B2C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695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CA7F08-FC81-4230-A1B4-DC3F4F491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818B97-ADEA-4378-AE99-4FCA0491D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2F386-1B6C-46B0-9049-C09BE2FF9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447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5F78C-F5E7-453A-BB79-A104406C3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BC9D7-77ED-4BA7-A6F5-BAEBB31E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BBEBFA-1E12-4D22-A1F3-8473939164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CFC71E-0519-442D-A41A-ACE7871DD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3BF01-CA7D-4456-9217-A56A40501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299396-F107-4025-9ADC-F097B905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2500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3F12A-EDAC-4A4D-BCC0-515352269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9BA94B-0DAC-406A-85B7-FA11C63358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9104E3-24D4-4689-AFF5-069A7C38B3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7B7790-A6A7-47B1-B34E-6BCEDE98A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7C2B51-B1CF-4755-A147-6459F2A9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F6CFD-725F-4EDF-9F85-8F7C90E7B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2376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5C107E-8264-4435-A2E1-3D788870E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C5F92-81F8-4F54-AD8D-D9B786114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449D4-08A9-4010-82B6-6960C842F2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FA96-38B7-4E55-B424-02E3E08B206D}" type="datetimeFigureOut">
              <a:rPr lang="en-NZ" smtClean="0"/>
              <a:t>24/02/2022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A028A9-2CFD-40B0-95BA-904268151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B1C74-8CAC-4ED9-BBAD-B199E7902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E399B-10CE-443C-992F-7A7F2E6DB710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7118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97C2307-41CB-4F50-AC29-CC7B89575CF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9244" y="1185804"/>
            <a:ext cx="2725207" cy="318425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A7248352-E62B-41CF-B32B-CBFD6C39F456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2652133" y="2352894"/>
            <a:ext cx="31432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D10A9F5B-2A91-4ADA-8037-A3C6424AA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260" y="2995160"/>
            <a:ext cx="29166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CEA0E57-C450-467A-972A-1C022F589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0997" y="2183971"/>
            <a:ext cx="400050" cy="600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07F27A1F-A89F-4B31-93A8-BB5145B4D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1642" y="1218854"/>
            <a:ext cx="342900" cy="8329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NZ" sz="11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lang="en-US" sz="11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70F388C-F4BA-4212-B15F-268B4C7DF882}"/>
              </a:ext>
            </a:extLst>
          </p:cNvPr>
          <p:cNvSpPr txBox="1"/>
          <p:nvPr/>
        </p:nvSpPr>
        <p:spPr>
          <a:xfrm>
            <a:off x="989814" y="4474554"/>
            <a:ext cx="96796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/>
              <a:t>On entering the vehicle ensure parking brake is applied. </a:t>
            </a:r>
            <a:r>
              <a:rPr lang="en-US" sz="1200" b="1" dirty="0">
                <a:solidFill>
                  <a:srgbClr val="FF0000"/>
                </a:solidFill>
              </a:rPr>
              <a:t>(This could be a switch, button, hand lever or foot operated).</a:t>
            </a:r>
          </a:p>
          <a:p>
            <a:pPr lvl="0"/>
            <a:r>
              <a:rPr lang="en-US" sz="1200" dirty="0"/>
              <a:t>1. Seat position with upper and lower back.</a:t>
            </a:r>
          </a:p>
          <a:p>
            <a:pPr lvl="0"/>
            <a:r>
              <a:rPr lang="en-US" sz="1200" dirty="0"/>
              <a:t>2. With left foot on clutch (fully depressed) or if automatic on footrest, left thigh should be as close to horizontal as possible.</a:t>
            </a:r>
          </a:p>
          <a:p>
            <a:pPr lvl="0"/>
            <a:r>
              <a:rPr lang="en-US" sz="1200" dirty="0"/>
              <a:t>3. Hands to be placed at 9 and 3 (using a clock face). This enables “Instant” steering, improved air bag deployment and better access to hand controls.</a:t>
            </a:r>
          </a:p>
          <a:p>
            <a:pPr lvl="0"/>
            <a:r>
              <a:rPr lang="en-US" sz="1200" dirty="0"/>
              <a:t>4. Check bends in elbow. A slight bend is required to share the arm weight between wrist and shoulder. This lessens the effect of fatigue and increases blood flow to the brain.</a:t>
            </a:r>
          </a:p>
          <a:p>
            <a:pPr lvl="0"/>
            <a:r>
              <a:rPr lang="en-US" sz="1200" dirty="0"/>
              <a:t>5. Distance between chest and steering wheel ideally should be around 25 cm to allow for air bag deployment.</a:t>
            </a:r>
          </a:p>
          <a:p>
            <a:pPr lvl="0"/>
            <a:r>
              <a:rPr lang="en-US" sz="1200" dirty="0"/>
              <a:t>6. Sight (High aim steering) alignment, ideally 8cm above steering wheel.</a:t>
            </a:r>
          </a:p>
          <a:p>
            <a:pPr lvl="0"/>
            <a:r>
              <a:rPr lang="en-US" sz="1200" dirty="0"/>
              <a:t>7. Head restraint effectiveness, a line from the eye through center of ear to middle of headrest.</a:t>
            </a:r>
          </a:p>
          <a:p>
            <a:pPr lvl="0"/>
            <a:r>
              <a:rPr lang="en-US" sz="1200" dirty="0"/>
              <a:t>Once the above adjustments are completed, then rear-view mirror settings (including blind spot) can be made. 	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FC79E90D-6334-4A0E-943C-9FF5F17AECC1}"/>
              </a:ext>
            </a:extLst>
          </p:cNvPr>
          <p:cNvCxnSpPr>
            <a:cxnSpLocks/>
            <a:stCxn id="5" idx="1"/>
          </p:cNvCxnSpPr>
          <p:nvPr/>
        </p:nvCxnSpPr>
        <p:spPr>
          <a:xfrm flipV="1">
            <a:off x="2966458" y="2262385"/>
            <a:ext cx="543030" cy="27148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3339C2F-3DC4-4E5D-BEA4-559050F9DA9A}"/>
              </a:ext>
            </a:extLst>
          </p:cNvPr>
          <p:cNvCxnSpPr>
            <a:cxnSpLocks/>
          </p:cNvCxnSpPr>
          <p:nvPr/>
        </p:nvCxnSpPr>
        <p:spPr>
          <a:xfrm>
            <a:off x="2989758" y="2547840"/>
            <a:ext cx="604232" cy="56633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1D4FF0B-C429-47E3-B5B2-9543990DE629}"/>
              </a:ext>
            </a:extLst>
          </p:cNvPr>
          <p:cNvCxnSpPr>
            <a:cxnSpLocks/>
          </p:cNvCxnSpPr>
          <p:nvPr/>
        </p:nvCxnSpPr>
        <p:spPr>
          <a:xfrm flipH="1" flipV="1">
            <a:off x="4707172" y="3147560"/>
            <a:ext cx="1414471" cy="1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9478345F-9761-4D9F-B0E4-DBE13A48CD0D}"/>
              </a:ext>
            </a:extLst>
          </p:cNvPr>
          <p:cNvCxnSpPr>
            <a:cxnSpLocks/>
          </p:cNvCxnSpPr>
          <p:nvPr/>
        </p:nvCxnSpPr>
        <p:spPr>
          <a:xfrm flipH="1">
            <a:off x="5073920" y="2329360"/>
            <a:ext cx="1047722" cy="40817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4580732-1B41-4F6E-99CF-87D919EF87FB}"/>
              </a:ext>
            </a:extLst>
          </p:cNvPr>
          <p:cNvCxnSpPr>
            <a:cxnSpLocks/>
          </p:cNvCxnSpPr>
          <p:nvPr/>
        </p:nvCxnSpPr>
        <p:spPr>
          <a:xfrm flipH="1">
            <a:off x="4500438" y="2586115"/>
            <a:ext cx="1610560" cy="191818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B2FAC2C-1A51-4EBD-8396-28896B991FA4}"/>
              </a:ext>
            </a:extLst>
          </p:cNvPr>
          <p:cNvCxnSpPr>
            <a:cxnSpLocks/>
          </p:cNvCxnSpPr>
          <p:nvPr/>
        </p:nvCxnSpPr>
        <p:spPr>
          <a:xfrm flipH="1">
            <a:off x="4333461" y="1907725"/>
            <a:ext cx="1777536" cy="462452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823B45C-E98A-440F-ADE5-B154809EB513}"/>
              </a:ext>
            </a:extLst>
          </p:cNvPr>
          <p:cNvCxnSpPr>
            <a:cxnSpLocks/>
          </p:cNvCxnSpPr>
          <p:nvPr/>
        </p:nvCxnSpPr>
        <p:spPr>
          <a:xfrm flipH="1">
            <a:off x="4227824" y="1630948"/>
            <a:ext cx="1893818" cy="4366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8F028C7-67AC-4036-B932-162442C3A391}"/>
              </a:ext>
            </a:extLst>
          </p:cNvPr>
          <p:cNvCxnSpPr>
            <a:cxnSpLocks/>
          </p:cNvCxnSpPr>
          <p:nvPr/>
        </p:nvCxnSpPr>
        <p:spPr>
          <a:xfrm flipH="1">
            <a:off x="3713259" y="1357102"/>
            <a:ext cx="2395575" cy="297884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27AA487B-662C-43B2-860F-C14AE760712F}"/>
              </a:ext>
            </a:extLst>
          </p:cNvPr>
          <p:cNvSpPr txBox="1"/>
          <p:nvPr/>
        </p:nvSpPr>
        <p:spPr>
          <a:xfrm>
            <a:off x="349857" y="115280"/>
            <a:ext cx="97745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  <a:latin typeface="OpenSans-Bold"/>
              </a:rPr>
              <a:t>PREVENTING FATIGUE AND IMPROVING CONTROL </a:t>
            </a:r>
          </a:p>
          <a:p>
            <a:pPr algn="ctr"/>
            <a:r>
              <a:rPr lang="en-US" b="1" dirty="0">
                <a:solidFill>
                  <a:srgbClr val="00B0F0"/>
                </a:solidFill>
                <a:latin typeface="OpenSans-Bold"/>
              </a:rPr>
              <a:t>	                                  </a:t>
            </a:r>
            <a:r>
              <a:rPr lang="en-US" sz="2000" b="1" dirty="0">
                <a:solidFill>
                  <a:srgbClr val="00B0F0"/>
                </a:solidFill>
                <a:latin typeface="OpenSans-Bold"/>
              </a:rPr>
              <a:t>CORRECT SEATING POSITION  -  Vehicle Fit</a:t>
            </a:r>
          </a:p>
          <a:p>
            <a:pPr algn="ctr"/>
            <a:r>
              <a:rPr lang="en-US" b="1" dirty="0">
                <a:solidFill>
                  <a:srgbClr val="00B0F0"/>
                </a:solidFill>
                <a:latin typeface="OpenSans-Bold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03396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234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OpenSans-Bold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Sheppard</dc:creator>
  <cp:lastModifiedBy>Peter Sheppard</cp:lastModifiedBy>
  <cp:revision>2</cp:revision>
  <dcterms:created xsi:type="dcterms:W3CDTF">2022-02-24T02:31:17Z</dcterms:created>
  <dcterms:modified xsi:type="dcterms:W3CDTF">2022-02-24T02:37:16Z</dcterms:modified>
</cp:coreProperties>
</file>