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Krona One" panose="020B0604020202020204" charset="0"/>
      <p:regular r:id="rId14"/>
    </p:embeddedFont>
    <p:embeddedFont>
      <p:font typeface="Lato" panose="020B0604020202020204" pitchFamily="34" charset="0"/>
      <p:regular r:id="rId15"/>
      <p:bold r:id="rId16"/>
      <p:italic r:id="rId17"/>
      <p:boldItalic r:id="rId18"/>
    </p:embeddedFont>
    <p:embeddedFont>
      <p:font typeface="Open Sans" panose="020B0604020202020204" pitchFamily="34" charset="0"/>
      <p:regular r:id="rId19"/>
      <p:bold r:id="rId20"/>
      <p:italic r:id="rId21"/>
      <p:boldItalic r:id="rId22"/>
    </p:embeddedFont>
    <p:embeddedFont>
      <p:font typeface="Source Code Pro" panose="020B0509030403020204" pitchFamily="49" charset="0"/>
      <p:regular r:id="rId23"/>
      <p:bold r:id="rId24"/>
      <p:italic r:id="rId25"/>
      <p:boldItalic r:id="rId26"/>
    </p:embeddedFont>
    <p:embeddedFont>
      <p:font typeface="Ubuntu" panose="020B0504030602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98">
          <p15:clr>
            <a:srgbClr val="FF0000"/>
          </p15:clr>
        </p15:guide>
        <p15:guide id="2" pos="519">
          <p15:clr>
            <a:srgbClr val="FFFF00"/>
          </p15:clr>
        </p15:guide>
        <p15:guide id="3" orient="horz" pos="2889">
          <p15:clr>
            <a:srgbClr val="FFFF00"/>
          </p15:clr>
        </p15:guide>
        <p15:guide id="4" orient="horz" pos="347">
          <p15:clr>
            <a:srgbClr val="FFFF00"/>
          </p15:clr>
        </p15:guide>
        <p15:guide id="5" pos="5249">
          <p15:clr>
            <a:srgbClr val="FFFF00"/>
          </p15:clr>
        </p15:guide>
        <p15:guide id="6" pos="2888">
          <p15:clr>
            <a:srgbClr val="9AA0A6"/>
          </p15:clr>
        </p15:guide>
        <p15:guide id="7" orient="horz">
          <p15:clr>
            <a:srgbClr val="9AA0A6"/>
          </p15:clr>
        </p15:guide>
        <p15:guide id="8" orient="horz" pos="132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8364A1-AA35-4669-84DD-D0143454BEF8}">
  <a:tblStyle styleId="{598364A1-AA35-4669-84DD-D0143454B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792" y="120"/>
      </p:cViewPr>
      <p:guideLst>
        <p:guide orient="horz" pos="498"/>
        <p:guide pos="519"/>
        <p:guide orient="horz" pos="2889"/>
        <p:guide orient="horz" pos="347"/>
        <p:guide pos="5249"/>
        <p:guide pos="2888"/>
        <p:guide orient="horz"/>
        <p:guide orient="horz" pos="1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6f39c49baf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6f39c49baf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6f39c49ba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6f39c49ba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71e807b215_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71e807b215_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71e807b215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71e807b215_2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6ed1d3ee59_0_10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6ed1d3ee59_0_10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6ed1d3ee59_0_10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6ed1d3ee59_0_10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71e807b215_2_31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71e807b215_2_31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6f39c49ba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6f39c49ba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6f39c49ba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6f39c49ba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6f39c49ba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6f39c49ba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lack-redir.net/link?url=https%3A%2F%2Fstories.freepik.com%2F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iving Center Company Profile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69700" y="817952"/>
            <a:ext cx="300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69700" y="2960400"/>
            <a:ext cx="18057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7475" y="2332800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927875" y="4347479"/>
            <a:ext cx="387600" cy="196500"/>
          </a:xfrm>
          <a:prstGeom prst="parallelogram">
            <a:avLst>
              <a:gd name="adj" fmla="val 9148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389744" y="4759529"/>
            <a:ext cx="563794" cy="390619"/>
            <a:chOff x="3394506" y="4742861"/>
            <a:chExt cx="563794" cy="390619"/>
          </a:xfrm>
        </p:grpSpPr>
        <p:sp>
          <p:nvSpPr>
            <p:cNvPr id="16" name="Google Shape;16;p2"/>
            <p:cNvSpPr/>
            <p:nvPr/>
          </p:nvSpPr>
          <p:spPr>
            <a:xfrm>
              <a:off x="3570700" y="4742861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94506" y="4936979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1255789" y="1805"/>
            <a:ext cx="2699228" cy="5242522"/>
            <a:chOff x="-1255789" y="-99025"/>
            <a:chExt cx="2699228" cy="5242522"/>
          </a:xfrm>
        </p:grpSpPr>
        <p:grpSp>
          <p:nvGrpSpPr>
            <p:cNvPr id="19" name="Google Shape;19;p2"/>
            <p:cNvGrpSpPr/>
            <p:nvPr/>
          </p:nvGrpSpPr>
          <p:grpSpPr>
            <a:xfrm>
              <a:off x="-66750" y="-99025"/>
              <a:ext cx="246027" cy="5242522"/>
              <a:chOff x="-66750" y="-99025"/>
              <a:chExt cx="246027" cy="5242522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66750" y="-99025"/>
                <a:ext cx="246026" cy="524252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4919" extrusionOk="0">
                    <a:moveTo>
                      <a:pt x="69" y="0"/>
                    </a:moveTo>
                    <a:cubicBezTo>
                      <a:pt x="31" y="0"/>
                      <a:pt x="0" y="34"/>
                      <a:pt x="0" y="72"/>
                    </a:cubicBezTo>
                    <a:lnTo>
                      <a:pt x="0" y="24918"/>
                    </a:lnTo>
                    <a:lnTo>
                      <a:pt x="1280" y="24918"/>
                    </a:lnTo>
                    <a:lnTo>
                      <a:pt x="1280" y="72"/>
                    </a:lnTo>
                    <a:cubicBezTo>
                      <a:pt x="1280" y="34"/>
                      <a:pt x="1249" y="0"/>
                      <a:pt x="12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5775" y="-99025"/>
                <a:ext cx="103502" cy="524252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4919" extrusionOk="0">
                    <a:moveTo>
                      <a:pt x="69" y="0"/>
                    </a:moveTo>
                    <a:cubicBezTo>
                      <a:pt x="31" y="0"/>
                      <a:pt x="0" y="34"/>
                      <a:pt x="0" y="72"/>
                    </a:cubicBezTo>
                    <a:lnTo>
                      <a:pt x="0" y="24918"/>
                    </a:lnTo>
                    <a:lnTo>
                      <a:pt x="1280" y="24918"/>
                    </a:lnTo>
                    <a:lnTo>
                      <a:pt x="1280" y="72"/>
                    </a:lnTo>
                    <a:cubicBezTo>
                      <a:pt x="1280" y="34"/>
                      <a:pt x="1249" y="0"/>
                      <a:pt x="1211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-587271" y="533756"/>
              <a:ext cx="2030710" cy="765299"/>
            </a:xfrm>
            <a:custGeom>
              <a:avLst/>
              <a:gdLst/>
              <a:ahLst/>
              <a:cxnLst/>
              <a:rect l="l" t="t" r="r" b="b"/>
              <a:pathLst>
                <a:path w="10574" h="3985" extrusionOk="0">
                  <a:moveTo>
                    <a:pt x="197" y="1"/>
                  </a:moveTo>
                  <a:cubicBezTo>
                    <a:pt x="77" y="1"/>
                    <a:pt x="1" y="132"/>
                    <a:pt x="60" y="238"/>
                  </a:cubicBezTo>
                  <a:lnTo>
                    <a:pt x="1002" y="1914"/>
                  </a:lnTo>
                  <a:cubicBezTo>
                    <a:pt x="1030" y="1962"/>
                    <a:pt x="1030" y="2020"/>
                    <a:pt x="1002" y="2068"/>
                  </a:cubicBezTo>
                  <a:lnTo>
                    <a:pt x="60" y="3747"/>
                  </a:lnTo>
                  <a:cubicBezTo>
                    <a:pt x="1" y="3854"/>
                    <a:pt x="77" y="3984"/>
                    <a:pt x="197" y="3984"/>
                  </a:cubicBezTo>
                  <a:lnTo>
                    <a:pt x="9376" y="3984"/>
                  </a:lnTo>
                  <a:cubicBezTo>
                    <a:pt x="9434" y="3984"/>
                    <a:pt x="9490" y="3954"/>
                    <a:pt x="9517" y="3902"/>
                  </a:cubicBezTo>
                  <a:lnTo>
                    <a:pt x="10546" y="2068"/>
                  </a:lnTo>
                  <a:cubicBezTo>
                    <a:pt x="10574" y="2020"/>
                    <a:pt x="10574" y="1962"/>
                    <a:pt x="10546" y="1914"/>
                  </a:cubicBezTo>
                  <a:lnTo>
                    <a:pt x="9517" y="80"/>
                  </a:lnTo>
                  <a:cubicBezTo>
                    <a:pt x="9490" y="32"/>
                    <a:pt x="9434" y="1"/>
                    <a:pt x="9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255789" y="1631869"/>
              <a:ext cx="2031286" cy="765299"/>
            </a:xfrm>
            <a:custGeom>
              <a:avLst/>
              <a:gdLst/>
              <a:ahLst/>
              <a:cxnLst/>
              <a:rect l="l" t="t" r="r" b="b"/>
              <a:pathLst>
                <a:path w="10577" h="3985" extrusionOk="0">
                  <a:moveTo>
                    <a:pt x="1198" y="0"/>
                  </a:moveTo>
                  <a:cubicBezTo>
                    <a:pt x="1139" y="0"/>
                    <a:pt x="1087" y="32"/>
                    <a:pt x="1057" y="80"/>
                  </a:cubicBezTo>
                  <a:lnTo>
                    <a:pt x="28" y="1913"/>
                  </a:lnTo>
                  <a:cubicBezTo>
                    <a:pt x="1" y="1961"/>
                    <a:pt x="1" y="2020"/>
                    <a:pt x="28" y="2068"/>
                  </a:cubicBezTo>
                  <a:lnTo>
                    <a:pt x="1057" y="3902"/>
                  </a:lnTo>
                  <a:cubicBezTo>
                    <a:pt x="1087" y="3954"/>
                    <a:pt x="1139" y="3984"/>
                    <a:pt x="1198" y="3984"/>
                  </a:cubicBezTo>
                  <a:lnTo>
                    <a:pt x="10376" y="3984"/>
                  </a:lnTo>
                  <a:cubicBezTo>
                    <a:pt x="10497" y="3984"/>
                    <a:pt x="10576" y="3854"/>
                    <a:pt x="10514" y="3747"/>
                  </a:cubicBezTo>
                  <a:lnTo>
                    <a:pt x="9571" y="2068"/>
                  </a:lnTo>
                  <a:cubicBezTo>
                    <a:pt x="9544" y="2020"/>
                    <a:pt x="9544" y="1961"/>
                    <a:pt x="9571" y="1913"/>
                  </a:cubicBezTo>
                  <a:lnTo>
                    <a:pt x="10514" y="238"/>
                  </a:lnTo>
                  <a:cubicBezTo>
                    <a:pt x="10576" y="132"/>
                    <a:pt x="10497" y="0"/>
                    <a:pt x="10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-916120" y="2729982"/>
              <a:ext cx="2031094" cy="765299"/>
            </a:xfrm>
            <a:custGeom>
              <a:avLst/>
              <a:gdLst/>
              <a:ahLst/>
              <a:cxnLst/>
              <a:rect l="l" t="t" r="r" b="b"/>
              <a:pathLst>
                <a:path w="10576" h="3985" extrusionOk="0">
                  <a:moveTo>
                    <a:pt x="1198" y="0"/>
                  </a:moveTo>
                  <a:cubicBezTo>
                    <a:pt x="1139" y="0"/>
                    <a:pt x="1088" y="32"/>
                    <a:pt x="1060" y="79"/>
                  </a:cubicBezTo>
                  <a:lnTo>
                    <a:pt x="28" y="1913"/>
                  </a:lnTo>
                  <a:cubicBezTo>
                    <a:pt x="0" y="1961"/>
                    <a:pt x="0" y="2020"/>
                    <a:pt x="28" y="2068"/>
                  </a:cubicBezTo>
                  <a:lnTo>
                    <a:pt x="1060" y="3901"/>
                  </a:lnTo>
                  <a:cubicBezTo>
                    <a:pt x="1088" y="3953"/>
                    <a:pt x="1139" y="3984"/>
                    <a:pt x="1198" y="3984"/>
                  </a:cubicBezTo>
                  <a:lnTo>
                    <a:pt x="10377" y="3984"/>
                  </a:lnTo>
                  <a:cubicBezTo>
                    <a:pt x="10500" y="3984"/>
                    <a:pt x="10576" y="3850"/>
                    <a:pt x="10518" y="3747"/>
                  </a:cubicBezTo>
                  <a:lnTo>
                    <a:pt x="9571" y="2068"/>
                  </a:lnTo>
                  <a:cubicBezTo>
                    <a:pt x="9548" y="2020"/>
                    <a:pt x="9548" y="1961"/>
                    <a:pt x="9571" y="1913"/>
                  </a:cubicBezTo>
                  <a:lnTo>
                    <a:pt x="10518" y="238"/>
                  </a:lnTo>
                  <a:cubicBezTo>
                    <a:pt x="10576" y="131"/>
                    <a:pt x="10500" y="0"/>
                    <a:pt x="10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 flipH="1">
              <a:off x="-580950" y="9084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 flipH="1">
              <a:off x="-910750" y="31046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-1250325" y="20065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/>
          <p:nvPr/>
        </p:nvSpPr>
        <p:spPr>
          <a:xfrm rot="-2046914">
            <a:off x="7154697" y="-1044372"/>
            <a:ext cx="10349659" cy="8211979"/>
          </a:xfrm>
          <a:prstGeom prst="ellipse">
            <a:avLst/>
          </a:pr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 rot="-2046914">
            <a:off x="-7837653" y="-4073147"/>
            <a:ext cx="10349659" cy="8211979"/>
          </a:xfrm>
          <a:prstGeom prst="ellipse">
            <a:avLst/>
          </a:prstGeom>
          <a:solidFill>
            <a:srgbClr val="336574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"/>
          <p:cNvSpPr/>
          <p:nvPr/>
        </p:nvSpPr>
        <p:spPr>
          <a:xfrm>
            <a:off x="7609560" y="4513643"/>
            <a:ext cx="62529" cy="503891"/>
          </a:xfrm>
          <a:custGeom>
            <a:avLst/>
            <a:gdLst/>
            <a:ahLst/>
            <a:cxnLst/>
            <a:rect l="l" t="t" r="r" b="b"/>
            <a:pathLst>
              <a:path w="427" h="3441" extrusionOk="0">
                <a:moveTo>
                  <a:pt x="1" y="1"/>
                </a:moveTo>
                <a:lnTo>
                  <a:pt x="1" y="3227"/>
                </a:lnTo>
                <a:cubicBezTo>
                  <a:pt x="1" y="3347"/>
                  <a:pt x="99" y="3440"/>
                  <a:pt x="214" y="3440"/>
                </a:cubicBezTo>
                <a:cubicBezTo>
                  <a:pt x="334" y="3440"/>
                  <a:pt x="427" y="3347"/>
                  <a:pt x="427" y="3227"/>
                </a:cubicBezTo>
                <a:lnTo>
                  <a:pt x="42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7486262" y="4830089"/>
            <a:ext cx="321723" cy="171185"/>
          </a:xfrm>
          <a:custGeom>
            <a:avLst/>
            <a:gdLst/>
            <a:ahLst/>
            <a:cxnLst/>
            <a:rect l="l" t="t" r="r" b="b"/>
            <a:pathLst>
              <a:path w="2197" h="1169" extrusionOk="0">
                <a:moveTo>
                  <a:pt x="58" y="1"/>
                </a:moveTo>
                <a:cubicBezTo>
                  <a:pt x="27" y="1"/>
                  <a:pt x="0" y="28"/>
                  <a:pt x="0" y="64"/>
                </a:cubicBezTo>
                <a:lnTo>
                  <a:pt x="0" y="1107"/>
                </a:lnTo>
                <a:cubicBezTo>
                  <a:pt x="0" y="1142"/>
                  <a:pt x="27" y="1168"/>
                  <a:pt x="58" y="1168"/>
                </a:cubicBezTo>
                <a:lnTo>
                  <a:pt x="2139" y="1168"/>
                </a:lnTo>
                <a:cubicBezTo>
                  <a:pt x="2170" y="1168"/>
                  <a:pt x="2196" y="1142"/>
                  <a:pt x="2196" y="1107"/>
                </a:cubicBezTo>
                <a:lnTo>
                  <a:pt x="2196" y="64"/>
                </a:lnTo>
                <a:cubicBezTo>
                  <a:pt x="2196" y="28"/>
                  <a:pt x="2170" y="1"/>
                  <a:pt x="2139" y="1"/>
                </a:cubicBezTo>
                <a:lnTo>
                  <a:pt x="2037" y="1"/>
                </a:lnTo>
                <a:lnTo>
                  <a:pt x="2037" y="1027"/>
                </a:lnTo>
                <a:lnTo>
                  <a:pt x="160" y="1027"/>
                </a:lnTo>
                <a:lnTo>
                  <a:pt x="1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7483479" y="4724217"/>
            <a:ext cx="331095" cy="22258"/>
          </a:xfrm>
          <a:custGeom>
            <a:avLst/>
            <a:gdLst/>
            <a:ahLst/>
            <a:cxnLst/>
            <a:rect l="l" t="t" r="r" b="b"/>
            <a:pathLst>
              <a:path w="2261" h="152" extrusionOk="0">
                <a:moveTo>
                  <a:pt x="15" y="1"/>
                </a:moveTo>
                <a:cubicBezTo>
                  <a:pt x="5" y="1"/>
                  <a:pt x="1" y="5"/>
                  <a:pt x="1" y="9"/>
                </a:cubicBezTo>
                <a:lnTo>
                  <a:pt x="1" y="152"/>
                </a:lnTo>
                <a:lnTo>
                  <a:pt x="2260" y="152"/>
                </a:lnTo>
                <a:lnTo>
                  <a:pt x="2260" y="9"/>
                </a:lnTo>
                <a:cubicBezTo>
                  <a:pt x="2260" y="5"/>
                  <a:pt x="2256" y="1"/>
                  <a:pt x="22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7505737" y="4761411"/>
            <a:ext cx="286578" cy="181290"/>
          </a:xfrm>
          <a:custGeom>
            <a:avLst/>
            <a:gdLst/>
            <a:ahLst/>
            <a:cxnLst/>
            <a:rect l="l" t="t" r="r" b="b"/>
            <a:pathLst>
              <a:path w="1957" h="1238" extrusionOk="0">
                <a:moveTo>
                  <a:pt x="0" y="0"/>
                </a:moveTo>
                <a:lnTo>
                  <a:pt x="0" y="1198"/>
                </a:lnTo>
                <a:cubicBezTo>
                  <a:pt x="0" y="1220"/>
                  <a:pt x="17" y="1238"/>
                  <a:pt x="40" y="1238"/>
                </a:cubicBezTo>
                <a:lnTo>
                  <a:pt x="1918" y="1238"/>
                </a:lnTo>
                <a:cubicBezTo>
                  <a:pt x="1940" y="1238"/>
                  <a:pt x="1957" y="1220"/>
                  <a:pt x="1957" y="1198"/>
                </a:cubicBezTo>
                <a:lnTo>
                  <a:pt x="19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7483479" y="4746328"/>
            <a:ext cx="331095" cy="15229"/>
          </a:xfrm>
          <a:custGeom>
            <a:avLst/>
            <a:gdLst/>
            <a:ahLst/>
            <a:cxnLst/>
            <a:rect l="l" t="t" r="r" b="b"/>
            <a:pathLst>
              <a:path w="2261" h="104" extrusionOk="0">
                <a:moveTo>
                  <a:pt x="1" y="1"/>
                </a:moveTo>
                <a:lnTo>
                  <a:pt x="152" y="103"/>
                </a:lnTo>
                <a:lnTo>
                  <a:pt x="2109" y="103"/>
                </a:lnTo>
                <a:lnTo>
                  <a:pt x="22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098496" y="4513643"/>
            <a:ext cx="62529" cy="503891"/>
          </a:xfrm>
          <a:custGeom>
            <a:avLst/>
            <a:gdLst/>
            <a:ahLst/>
            <a:cxnLst/>
            <a:rect l="l" t="t" r="r" b="b"/>
            <a:pathLst>
              <a:path w="427" h="3441" extrusionOk="0">
                <a:moveTo>
                  <a:pt x="1" y="1"/>
                </a:moveTo>
                <a:lnTo>
                  <a:pt x="1" y="3227"/>
                </a:lnTo>
                <a:cubicBezTo>
                  <a:pt x="1" y="3347"/>
                  <a:pt x="94" y="3440"/>
                  <a:pt x="214" y="3440"/>
                </a:cubicBezTo>
                <a:cubicBezTo>
                  <a:pt x="329" y="3440"/>
                  <a:pt x="427" y="3347"/>
                  <a:pt x="427" y="3227"/>
                </a:cubicBezTo>
                <a:lnTo>
                  <a:pt x="42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5974466" y="4830089"/>
            <a:ext cx="322455" cy="171185"/>
          </a:xfrm>
          <a:custGeom>
            <a:avLst/>
            <a:gdLst/>
            <a:ahLst/>
            <a:cxnLst/>
            <a:rect l="l" t="t" r="r" b="b"/>
            <a:pathLst>
              <a:path w="2202" h="1169" extrusionOk="0">
                <a:moveTo>
                  <a:pt x="62" y="1"/>
                </a:moveTo>
                <a:cubicBezTo>
                  <a:pt x="27" y="1"/>
                  <a:pt x="0" y="28"/>
                  <a:pt x="0" y="64"/>
                </a:cubicBezTo>
                <a:lnTo>
                  <a:pt x="0" y="1107"/>
                </a:lnTo>
                <a:cubicBezTo>
                  <a:pt x="0" y="1142"/>
                  <a:pt x="27" y="1168"/>
                  <a:pt x="62" y="1168"/>
                </a:cubicBezTo>
                <a:lnTo>
                  <a:pt x="2139" y="1168"/>
                </a:lnTo>
                <a:cubicBezTo>
                  <a:pt x="2175" y="1168"/>
                  <a:pt x="2202" y="1142"/>
                  <a:pt x="2202" y="1107"/>
                </a:cubicBezTo>
                <a:lnTo>
                  <a:pt x="2202" y="64"/>
                </a:lnTo>
                <a:cubicBezTo>
                  <a:pt x="2202" y="28"/>
                  <a:pt x="2175" y="1"/>
                  <a:pt x="2139" y="1"/>
                </a:cubicBezTo>
                <a:lnTo>
                  <a:pt x="2042" y="1"/>
                </a:lnTo>
                <a:lnTo>
                  <a:pt x="2042" y="1027"/>
                </a:lnTo>
                <a:lnTo>
                  <a:pt x="160" y="1027"/>
                </a:lnTo>
                <a:lnTo>
                  <a:pt x="1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5972562" y="4724217"/>
            <a:ext cx="330217" cy="22258"/>
          </a:xfrm>
          <a:custGeom>
            <a:avLst/>
            <a:gdLst/>
            <a:ahLst/>
            <a:cxnLst/>
            <a:rect l="l" t="t" r="r" b="b"/>
            <a:pathLst>
              <a:path w="2255" h="152" extrusionOk="0">
                <a:moveTo>
                  <a:pt x="9" y="1"/>
                </a:moveTo>
                <a:cubicBezTo>
                  <a:pt x="4" y="1"/>
                  <a:pt x="0" y="5"/>
                  <a:pt x="0" y="9"/>
                </a:cubicBezTo>
                <a:lnTo>
                  <a:pt x="0" y="152"/>
                </a:lnTo>
                <a:lnTo>
                  <a:pt x="2254" y="152"/>
                </a:lnTo>
                <a:lnTo>
                  <a:pt x="2254" y="9"/>
                </a:lnTo>
                <a:cubicBezTo>
                  <a:pt x="2254" y="5"/>
                  <a:pt x="2250" y="1"/>
                  <a:pt x="22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5994527" y="4761411"/>
            <a:ext cx="286139" cy="181290"/>
          </a:xfrm>
          <a:custGeom>
            <a:avLst/>
            <a:gdLst/>
            <a:ahLst/>
            <a:cxnLst/>
            <a:rect l="l" t="t" r="r" b="b"/>
            <a:pathLst>
              <a:path w="1954" h="1238" extrusionOk="0">
                <a:moveTo>
                  <a:pt x="0" y="0"/>
                </a:moveTo>
                <a:lnTo>
                  <a:pt x="0" y="1198"/>
                </a:lnTo>
                <a:cubicBezTo>
                  <a:pt x="0" y="1220"/>
                  <a:pt x="19" y="1238"/>
                  <a:pt x="37" y="1238"/>
                </a:cubicBezTo>
                <a:lnTo>
                  <a:pt x="1918" y="1238"/>
                </a:lnTo>
                <a:cubicBezTo>
                  <a:pt x="1940" y="1238"/>
                  <a:pt x="1954" y="1220"/>
                  <a:pt x="1954" y="1198"/>
                </a:cubicBezTo>
                <a:lnTo>
                  <a:pt x="19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5972562" y="4746328"/>
            <a:ext cx="330217" cy="15229"/>
          </a:xfrm>
          <a:custGeom>
            <a:avLst/>
            <a:gdLst/>
            <a:ahLst/>
            <a:cxnLst/>
            <a:rect l="l" t="t" r="r" b="b"/>
            <a:pathLst>
              <a:path w="2255" h="104" extrusionOk="0">
                <a:moveTo>
                  <a:pt x="0" y="1"/>
                </a:moveTo>
                <a:lnTo>
                  <a:pt x="150" y="103"/>
                </a:lnTo>
                <a:lnTo>
                  <a:pt x="2104" y="103"/>
                </a:lnTo>
                <a:lnTo>
                  <a:pt x="22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2966543" y="4513643"/>
            <a:ext cx="62529" cy="503891"/>
          </a:xfrm>
          <a:custGeom>
            <a:avLst/>
            <a:gdLst/>
            <a:ahLst/>
            <a:cxnLst/>
            <a:rect l="l" t="t" r="r" b="b"/>
            <a:pathLst>
              <a:path w="427" h="3441" extrusionOk="0">
                <a:moveTo>
                  <a:pt x="1" y="1"/>
                </a:moveTo>
                <a:lnTo>
                  <a:pt x="1" y="3227"/>
                </a:lnTo>
                <a:cubicBezTo>
                  <a:pt x="1" y="3347"/>
                  <a:pt x="98" y="3440"/>
                  <a:pt x="214" y="3440"/>
                </a:cubicBezTo>
                <a:cubicBezTo>
                  <a:pt x="333" y="3440"/>
                  <a:pt x="427" y="3347"/>
                  <a:pt x="427" y="3227"/>
                </a:cubicBezTo>
                <a:lnTo>
                  <a:pt x="42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2842952" y="4830089"/>
            <a:ext cx="322602" cy="171185"/>
          </a:xfrm>
          <a:custGeom>
            <a:avLst/>
            <a:gdLst/>
            <a:ahLst/>
            <a:cxnLst/>
            <a:rect l="l" t="t" r="r" b="b"/>
            <a:pathLst>
              <a:path w="2203" h="1169" extrusionOk="0">
                <a:moveTo>
                  <a:pt x="58" y="1"/>
                </a:moveTo>
                <a:cubicBezTo>
                  <a:pt x="28" y="1"/>
                  <a:pt x="1" y="28"/>
                  <a:pt x="1" y="64"/>
                </a:cubicBezTo>
                <a:lnTo>
                  <a:pt x="1" y="1107"/>
                </a:lnTo>
                <a:cubicBezTo>
                  <a:pt x="1" y="1142"/>
                  <a:pt x="28" y="1168"/>
                  <a:pt x="58" y="1168"/>
                </a:cubicBezTo>
                <a:lnTo>
                  <a:pt x="2140" y="1168"/>
                </a:lnTo>
                <a:cubicBezTo>
                  <a:pt x="2176" y="1168"/>
                  <a:pt x="2203" y="1142"/>
                  <a:pt x="2203" y="1107"/>
                </a:cubicBezTo>
                <a:lnTo>
                  <a:pt x="2203" y="64"/>
                </a:lnTo>
                <a:cubicBezTo>
                  <a:pt x="2203" y="28"/>
                  <a:pt x="2176" y="1"/>
                  <a:pt x="2140" y="1"/>
                </a:cubicBezTo>
                <a:lnTo>
                  <a:pt x="2039" y="1"/>
                </a:lnTo>
                <a:lnTo>
                  <a:pt x="2039" y="1027"/>
                </a:lnTo>
                <a:lnTo>
                  <a:pt x="161" y="1027"/>
                </a:lnTo>
                <a:lnTo>
                  <a:pt x="16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2841195" y="4724217"/>
            <a:ext cx="330217" cy="22258"/>
          </a:xfrm>
          <a:custGeom>
            <a:avLst/>
            <a:gdLst/>
            <a:ahLst/>
            <a:cxnLst/>
            <a:rect l="l" t="t" r="r" b="b"/>
            <a:pathLst>
              <a:path w="2255" h="152" extrusionOk="0">
                <a:moveTo>
                  <a:pt x="9" y="1"/>
                </a:moveTo>
                <a:cubicBezTo>
                  <a:pt x="4" y="1"/>
                  <a:pt x="0" y="5"/>
                  <a:pt x="0" y="9"/>
                </a:cubicBezTo>
                <a:lnTo>
                  <a:pt x="0" y="152"/>
                </a:lnTo>
                <a:lnTo>
                  <a:pt x="2254" y="152"/>
                </a:lnTo>
                <a:lnTo>
                  <a:pt x="2254" y="9"/>
                </a:lnTo>
                <a:cubicBezTo>
                  <a:pt x="2254" y="5"/>
                  <a:pt x="2250" y="1"/>
                  <a:pt x="22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2862574" y="4761411"/>
            <a:ext cx="286725" cy="181290"/>
          </a:xfrm>
          <a:custGeom>
            <a:avLst/>
            <a:gdLst/>
            <a:ahLst/>
            <a:cxnLst/>
            <a:rect l="l" t="t" r="r" b="b"/>
            <a:pathLst>
              <a:path w="1958" h="1238" extrusionOk="0">
                <a:moveTo>
                  <a:pt x="0" y="0"/>
                </a:moveTo>
                <a:lnTo>
                  <a:pt x="0" y="1198"/>
                </a:lnTo>
                <a:cubicBezTo>
                  <a:pt x="0" y="1220"/>
                  <a:pt x="18" y="1238"/>
                  <a:pt x="41" y="1238"/>
                </a:cubicBezTo>
                <a:lnTo>
                  <a:pt x="1917" y="1238"/>
                </a:lnTo>
                <a:cubicBezTo>
                  <a:pt x="1940" y="1238"/>
                  <a:pt x="1958" y="1220"/>
                  <a:pt x="1958" y="1198"/>
                </a:cubicBezTo>
                <a:lnTo>
                  <a:pt x="19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>
            <a:off x="2841195" y="4746328"/>
            <a:ext cx="330217" cy="15229"/>
          </a:xfrm>
          <a:custGeom>
            <a:avLst/>
            <a:gdLst/>
            <a:ahLst/>
            <a:cxnLst/>
            <a:rect l="l" t="t" r="r" b="b"/>
            <a:pathLst>
              <a:path w="2255" h="104" extrusionOk="0">
                <a:moveTo>
                  <a:pt x="0" y="1"/>
                </a:moveTo>
                <a:lnTo>
                  <a:pt x="146" y="103"/>
                </a:lnTo>
                <a:lnTo>
                  <a:pt x="2104" y="103"/>
                </a:lnTo>
                <a:lnTo>
                  <a:pt x="22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1455333" y="4513643"/>
            <a:ext cx="62529" cy="503891"/>
          </a:xfrm>
          <a:custGeom>
            <a:avLst/>
            <a:gdLst/>
            <a:ahLst/>
            <a:cxnLst/>
            <a:rect l="l" t="t" r="r" b="b"/>
            <a:pathLst>
              <a:path w="427" h="3441" extrusionOk="0">
                <a:moveTo>
                  <a:pt x="1" y="1"/>
                </a:moveTo>
                <a:lnTo>
                  <a:pt x="1" y="3227"/>
                </a:lnTo>
                <a:cubicBezTo>
                  <a:pt x="1" y="3347"/>
                  <a:pt x="95" y="3440"/>
                  <a:pt x="214" y="3440"/>
                </a:cubicBezTo>
                <a:cubicBezTo>
                  <a:pt x="330" y="3440"/>
                  <a:pt x="427" y="3347"/>
                  <a:pt x="427" y="3227"/>
                </a:cubicBezTo>
                <a:lnTo>
                  <a:pt x="42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1331156" y="4830089"/>
            <a:ext cx="322602" cy="171185"/>
          </a:xfrm>
          <a:custGeom>
            <a:avLst/>
            <a:gdLst/>
            <a:ahLst/>
            <a:cxnLst/>
            <a:rect l="l" t="t" r="r" b="b"/>
            <a:pathLst>
              <a:path w="2203" h="1169" extrusionOk="0">
                <a:moveTo>
                  <a:pt x="64" y="1"/>
                </a:moveTo>
                <a:cubicBezTo>
                  <a:pt x="28" y="1"/>
                  <a:pt x="1" y="28"/>
                  <a:pt x="1" y="64"/>
                </a:cubicBezTo>
                <a:lnTo>
                  <a:pt x="1" y="1107"/>
                </a:lnTo>
                <a:cubicBezTo>
                  <a:pt x="1" y="1142"/>
                  <a:pt x="28" y="1168"/>
                  <a:pt x="64" y="1168"/>
                </a:cubicBezTo>
                <a:lnTo>
                  <a:pt x="2145" y="1168"/>
                </a:lnTo>
                <a:cubicBezTo>
                  <a:pt x="2176" y="1168"/>
                  <a:pt x="2203" y="1142"/>
                  <a:pt x="2203" y="1107"/>
                </a:cubicBezTo>
                <a:lnTo>
                  <a:pt x="2203" y="64"/>
                </a:lnTo>
                <a:cubicBezTo>
                  <a:pt x="2203" y="28"/>
                  <a:pt x="2176" y="1"/>
                  <a:pt x="2145" y="1"/>
                </a:cubicBezTo>
                <a:lnTo>
                  <a:pt x="2043" y="1"/>
                </a:lnTo>
                <a:lnTo>
                  <a:pt x="2043" y="1027"/>
                </a:lnTo>
                <a:lnTo>
                  <a:pt x="166" y="1027"/>
                </a:lnTo>
                <a:lnTo>
                  <a:pt x="16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329399" y="4724217"/>
            <a:ext cx="330363" cy="22258"/>
          </a:xfrm>
          <a:custGeom>
            <a:avLst/>
            <a:gdLst/>
            <a:ahLst/>
            <a:cxnLst/>
            <a:rect l="l" t="t" r="r" b="b"/>
            <a:pathLst>
              <a:path w="2256" h="152" extrusionOk="0">
                <a:moveTo>
                  <a:pt x="13" y="1"/>
                </a:moveTo>
                <a:cubicBezTo>
                  <a:pt x="4" y="1"/>
                  <a:pt x="0" y="5"/>
                  <a:pt x="0" y="9"/>
                </a:cubicBezTo>
                <a:lnTo>
                  <a:pt x="0" y="152"/>
                </a:lnTo>
                <a:lnTo>
                  <a:pt x="2255" y="152"/>
                </a:lnTo>
                <a:lnTo>
                  <a:pt x="2255" y="9"/>
                </a:lnTo>
                <a:cubicBezTo>
                  <a:pt x="2255" y="5"/>
                  <a:pt x="2250" y="1"/>
                  <a:pt x="22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1351510" y="4761411"/>
            <a:ext cx="286725" cy="181290"/>
          </a:xfrm>
          <a:custGeom>
            <a:avLst/>
            <a:gdLst/>
            <a:ahLst/>
            <a:cxnLst/>
            <a:rect l="l" t="t" r="r" b="b"/>
            <a:pathLst>
              <a:path w="1958" h="1238" extrusionOk="0">
                <a:moveTo>
                  <a:pt x="0" y="0"/>
                </a:moveTo>
                <a:lnTo>
                  <a:pt x="0" y="1198"/>
                </a:lnTo>
                <a:cubicBezTo>
                  <a:pt x="0" y="1220"/>
                  <a:pt x="17" y="1238"/>
                  <a:pt x="40" y="1238"/>
                </a:cubicBezTo>
                <a:lnTo>
                  <a:pt x="1918" y="1238"/>
                </a:lnTo>
                <a:cubicBezTo>
                  <a:pt x="1939" y="1238"/>
                  <a:pt x="1957" y="1220"/>
                  <a:pt x="1957" y="1198"/>
                </a:cubicBezTo>
                <a:lnTo>
                  <a:pt x="19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1329399" y="4746328"/>
            <a:ext cx="330363" cy="15229"/>
          </a:xfrm>
          <a:custGeom>
            <a:avLst/>
            <a:gdLst/>
            <a:ahLst/>
            <a:cxnLst/>
            <a:rect l="l" t="t" r="r" b="b"/>
            <a:pathLst>
              <a:path w="2256" h="104" extrusionOk="0">
                <a:moveTo>
                  <a:pt x="0" y="1"/>
                </a:moveTo>
                <a:lnTo>
                  <a:pt x="151" y="103"/>
                </a:lnTo>
                <a:lnTo>
                  <a:pt x="2108" y="103"/>
                </a:lnTo>
                <a:lnTo>
                  <a:pt x="22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4292366" y="4327671"/>
            <a:ext cx="541672" cy="3541152"/>
          </a:xfrm>
          <a:custGeom>
            <a:avLst/>
            <a:gdLst/>
            <a:ahLst/>
            <a:cxnLst/>
            <a:rect l="l" t="t" r="r" b="b"/>
            <a:pathLst>
              <a:path w="3699" h="24182" extrusionOk="0">
                <a:moveTo>
                  <a:pt x="1" y="1"/>
                </a:moveTo>
                <a:lnTo>
                  <a:pt x="1" y="24181"/>
                </a:lnTo>
                <a:lnTo>
                  <a:pt x="3698" y="24181"/>
                </a:lnTo>
                <a:lnTo>
                  <a:pt x="369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4292366" y="4327671"/>
            <a:ext cx="174993" cy="3541152"/>
          </a:xfrm>
          <a:custGeom>
            <a:avLst/>
            <a:gdLst/>
            <a:ahLst/>
            <a:cxnLst/>
            <a:rect l="l" t="t" r="r" b="b"/>
            <a:pathLst>
              <a:path w="1195" h="24182" extrusionOk="0">
                <a:moveTo>
                  <a:pt x="1" y="1"/>
                </a:moveTo>
                <a:lnTo>
                  <a:pt x="1" y="24181"/>
                </a:lnTo>
                <a:lnTo>
                  <a:pt x="1195" y="24181"/>
                </a:lnTo>
                <a:lnTo>
                  <a:pt x="119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4673976" y="4327671"/>
            <a:ext cx="160056" cy="3541152"/>
          </a:xfrm>
          <a:custGeom>
            <a:avLst/>
            <a:gdLst/>
            <a:ahLst/>
            <a:cxnLst/>
            <a:rect l="l" t="t" r="r" b="b"/>
            <a:pathLst>
              <a:path w="1093" h="24182" extrusionOk="0">
                <a:moveTo>
                  <a:pt x="0" y="1"/>
                </a:moveTo>
                <a:lnTo>
                  <a:pt x="0" y="24181"/>
                </a:lnTo>
                <a:lnTo>
                  <a:pt x="1092" y="24181"/>
                </a:lnTo>
                <a:lnTo>
                  <a:pt x="10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4467210" y="4507054"/>
            <a:ext cx="206916" cy="430526"/>
          </a:xfrm>
          <a:custGeom>
            <a:avLst/>
            <a:gdLst/>
            <a:ahLst/>
            <a:cxnLst/>
            <a:rect l="l" t="t" r="r" b="b"/>
            <a:pathLst>
              <a:path w="1413" h="2940" extrusionOk="0">
                <a:moveTo>
                  <a:pt x="1" y="1"/>
                </a:moveTo>
                <a:lnTo>
                  <a:pt x="1" y="2367"/>
                </a:lnTo>
                <a:lnTo>
                  <a:pt x="1412" y="2940"/>
                </a:lnTo>
                <a:lnTo>
                  <a:pt x="1412" y="1"/>
                </a:lnTo>
                <a:close/>
              </a:path>
            </a:pathLst>
          </a:custGeom>
          <a:solidFill>
            <a:srgbClr val="142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4292366" y="4507054"/>
            <a:ext cx="174993" cy="346618"/>
          </a:xfrm>
          <a:custGeom>
            <a:avLst/>
            <a:gdLst/>
            <a:ahLst/>
            <a:cxnLst/>
            <a:rect l="l" t="t" r="r" b="b"/>
            <a:pathLst>
              <a:path w="1195" h="2367" extrusionOk="0">
                <a:moveTo>
                  <a:pt x="1" y="1"/>
                </a:moveTo>
                <a:lnTo>
                  <a:pt x="1" y="1883"/>
                </a:lnTo>
                <a:lnTo>
                  <a:pt x="1195" y="2367"/>
                </a:lnTo>
                <a:lnTo>
                  <a:pt x="1195" y="1"/>
                </a:lnTo>
                <a:close/>
              </a:path>
            </a:pathLst>
          </a:custGeom>
          <a:solidFill>
            <a:srgbClr val="142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4673976" y="4507054"/>
            <a:ext cx="160056" cy="495398"/>
          </a:xfrm>
          <a:custGeom>
            <a:avLst/>
            <a:gdLst/>
            <a:ahLst/>
            <a:cxnLst/>
            <a:rect l="l" t="t" r="r" b="b"/>
            <a:pathLst>
              <a:path w="1093" h="3383" extrusionOk="0">
                <a:moveTo>
                  <a:pt x="0" y="1"/>
                </a:moveTo>
                <a:lnTo>
                  <a:pt x="0" y="2940"/>
                </a:lnTo>
                <a:lnTo>
                  <a:pt x="1092" y="3383"/>
                </a:lnTo>
                <a:lnTo>
                  <a:pt x="1092" y="1"/>
                </a:lnTo>
                <a:close/>
              </a:path>
            </a:pathLst>
          </a:custGeom>
          <a:solidFill>
            <a:srgbClr val="142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713200" y="572348"/>
            <a:ext cx="7717549" cy="3997304"/>
          </a:xfrm>
          <a:custGeom>
            <a:avLst/>
            <a:gdLst/>
            <a:ahLst/>
            <a:cxnLst/>
            <a:rect l="l" t="t" r="r" b="b"/>
            <a:pathLst>
              <a:path w="52702" h="27297" extrusionOk="0">
                <a:moveTo>
                  <a:pt x="1" y="1"/>
                </a:moveTo>
                <a:lnTo>
                  <a:pt x="1" y="27297"/>
                </a:lnTo>
                <a:lnTo>
                  <a:pt x="52702" y="27297"/>
                </a:lnTo>
                <a:lnTo>
                  <a:pt x="5270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320649" y="657573"/>
            <a:ext cx="29434" cy="3827144"/>
          </a:xfrm>
          <a:custGeom>
            <a:avLst/>
            <a:gdLst/>
            <a:ahLst/>
            <a:cxnLst/>
            <a:rect l="l" t="t" r="r" b="b"/>
            <a:pathLst>
              <a:path w="201" h="26135" extrusionOk="0">
                <a:moveTo>
                  <a:pt x="183" y="1"/>
                </a:moveTo>
                <a:lnTo>
                  <a:pt x="1" y="187"/>
                </a:lnTo>
                <a:lnTo>
                  <a:pt x="5" y="187"/>
                </a:lnTo>
                <a:lnTo>
                  <a:pt x="5" y="25943"/>
                </a:lnTo>
                <a:lnTo>
                  <a:pt x="192" y="26134"/>
                </a:lnTo>
                <a:lnTo>
                  <a:pt x="200" y="26134"/>
                </a:lnTo>
                <a:lnTo>
                  <a:pt x="200" y="1"/>
                </a:ln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795789" y="657573"/>
            <a:ext cx="7551928" cy="27384"/>
          </a:xfrm>
          <a:custGeom>
            <a:avLst/>
            <a:gdLst/>
            <a:ahLst/>
            <a:cxnLst/>
            <a:rect l="l" t="t" r="r" b="b"/>
            <a:pathLst>
              <a:path w="51571" h="187" extrusionOk="0">
                <a:moveTo>
                  <a:pt x="0" y="1"/>
                </a:moveTo>
                <a:lnTo>
                  <a:pt x="178" y="187"/>
                </a:lnTo>
                <a:lnTo>
                  <a:pt x="51388" y="187"/>
                </a:lnTo>
                <a:lnTo>
                  <a:pt x="51570" y="1"/>
                </a:ln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794471" y="4455802"/>
            <a:ext cx="7554418" cy="28848"/>
          </a:xfrm>
          <a:custGeom>
            <a:avLst/>
            <a:gdLst/>
            <a:ahLst/>
            <a:cxnLst/>
            <a:rect l="l" t="t" r="r" b="b"/>
            <a:pathLst>
              <a:path w="51588" h="197" extrusionOk="0">
                <a:moveTo>
                  <a:pt x="187" y="0"/>
                </a:moveTo>
                <a:lnTo>
                  <a:pt x="1" y="196"/>
                </a:lnTo>
                <a:lnTo>
                  <a:pt x="51588" y="196"/>
                </a:lnTo>
                <a:lnTo>
                  <a:pt x="51401" y="5"/>
                </a:lnTo>
                <a:lnTo>
                  <a:pt x="51401" y="10"/>
                </a:lnTo>
                <a:lnTo>
                  <a:pt x="187" y="10"/>
                </a:lnTo>
                <a:lnTo>
                  <a:pt x="187" y="0"/>
                </a:ln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793886" y="657573"/>
            <a:ext cx="27970" cy="3827144"/>
          </a:xfrm>
          <a:custGeom>
            <a:avLst/>
            <a:gdLst/>
            <a:ahLst/>
            <a:cxnLst/>
            <a:rect l="l" t="t" r="r" b="b"/>
            <a:pathLst>
              <a:path w="191" h="26135" extrusionOk="0">
                <a:moveTo>
                  <a:pt x="0" y="1"/>
                </a:moveTo>
                <a:lnTo>
                  <a:pt x="0" y="26134"/>
                </a:lnTo>
                <a:lnTo>
                  <a:pt x="5" y="26134"/>
                </a:lnTo>
                <a:lnTo>
                  <a:pt x="191" y="25938"/>
                </a:lnTo>
                <a:lnTo>
                  <a:pt x="191" y="187"/>
                </a:lnTo>
                <a:lnTo>
                  <a:pt x="13" y="1"/>
                </a:ln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13200" y="572348"/>
            <a:ext cx="7716963" cy="85373"/>
          </a:xfrm>
          <a:custGeom>
            <a:avLst/>
            <a:gdLst/>
            <a:ahLst/>
            <a:cxnLst/>
            <a:rect l="l" t="t" r="r" b="b"/>
            <a:pathLst>
              <a:path w="52698" h="583" extrusionOk="0">
                <a:moveTo>
                  <a:pt x="1" y="1"/>
                </a:moveTo>
                <a:lnTo>
                  <a:pt x="564" y="583"/>
                </a:lnTo>
                <a:lnTo>
                  <a:pt x="52134" y="583"/>
                </a:lnTo>
                <a:lnTo>
                  <a:pt x="5269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347446" y="572348"/>
            <a:ext cx="83176" cy="3996719"/>
          </a:xfrm>
          <a:custGeom>
            <a:avLst/>
            <a:gdLst/>
            <a:ahLst/>
            <a:cxnLst/>
            <a:rect l="l" t="t" r="r" b="b"/>
            <a:pathLst>
              <a:path w="568" h="27293" extrusionOk="0">
                <a:moveTo>
                  <a:pt x="564" y="1"/>
                </a:moveTo>
                <a:lnTo>
                  <a:pt x="0" y="583"/>
                </a:lnTo>
                <a:lnTo>
                  <a:pt x="17" y="583"/>
                </a:lnTo>
                <a:lnTo>
                  <a:pt x="17" y="26716"/>
                </a:lnTo>
                <a:lnTo>
                  <a:pt x="9" y="26716"/>
                </a:lnTo>
                <a:lnTo>
                  <a:pt x="568" y="27293"/>
                </a:lnTo>
                <a:lnTo>
                  <a:pt x="56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713200" y="4484503"/>
            <a:ext cx="7717549" cy="85080"/>
          </a:xfrm>
          <a:custGeom>
            <a:avLst/>
            <a:gdLst/>
            <a:ahLst/>
            <a:cxnLst/>
            <a:rect l="l" t="t" r="r" b="b"/>
            <a:pathLst>
              <a:path w="52702" h="581" extrusionOk="0">
                <a:moveTo>
                  <a:pt x="556" y="0"/>
                </a:moveTo>
                <a:lnTo>
                  <a:pt x="1" y="572"/>
                </a:lnTo>
                <a:lnTo>
                  <a:pt x="1" y="581"/>
                </a:lnTo>
                <a:lnTo>
                  <a:pt x="52702" y="581"/>
                </a:lnTo>
                <a:lnTo>
                  <a:pt x="52702" y="577"/>
                </a:lnTo>
                <a:lnTo>
                  <a:pt x="521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713200" y="572348"/>
            <a:ext cx="82737" cy="3996133"/>
          </a:xfrm>
          <a:custGeom>
            <a:avLst/>
            <a:gdLst/>
            <a:ahLst/>
            <a:cxnLst/>
            <a:rect l="l" t="t" r="r" b="b"/>
            <a:pathLst>
              <a:path w="565" h="27289" extrusionOk="0">
                <a:moveTo>
                  <a:pt x="1" y="1"/>
                </a:moveTo>
                <a:lnTo>
                  <a:pt x="1" y="27288"/>
                </a:lnTo>
                <a:lnTo>
                  <a:pt x="556" y="26716"/>
                </a:lnTo>
                <a:lnTo>
                  <a:pt x="551" y="26716"/>
                </a:lnTo>
                <a:lnTo>
                  <a:pt x="551" y="583"/>
                </a:lnTo>
                <a:lnTo>
                  <a:pt x="564" y="583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347446" y="572348"/>
            <a:ext cx="83176" cy="85373"/>
          </a:xfrm>
          <a:custGeom>
            <a:avLst/>
            <a:gdLst/>
            <a:ahLst/>
            <a:cxnLst/>
            <a:rect l="l" t="t" r="r" b="b"/>
            <a:pathLst>
              <a:path w="568" h="583" extrusionOk="0">
                <a:moveTo>
                  <a:pt x="568" y="1"/>
                </a:moveTo>
                <a:cubicBezTo>
                  <a:pt x="417" y="134"/>
                  <a:pt x="0" y="583"/>
                  <a:pt x="0" y="583"/>
                </a:cubicBezTo>
                <a:cubicBezTo>
                  <a:pt x="0" y="583"/>
                  <a:pt x="257" y="361"/>
                  <a:pt x="568" y="1"/>
                </a:cubicBez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349203" y="4484503"/>
            <a:ext cx="81419" cy="85080"/>
          </a:xfrm>
          <a:custGeom>
            <a:avLst/>
            <a:gdLst/>
            <a:ahLst/>
            <a:cxnLst/>
            <a:rect l="l" t="t" r="r" b="b"/>
            <a:pathLst>
              <a:path w="556" h="581" extrusionOk="0">
                <a:moveTo>
                  <a:pt x="1" y="0"/>
                </a:moveTo>
                <a:cubicBezTo>
                  <a:pt x="1" y="1"/>
                  <a:pt x="405" y="448"/>
                  <a:pt x="556" y="581"/>
                </a:cubicBezTo>
                <a:cubicBezTo>
                  <a:pt x="245" y="222"/>
                  <a:pt x="1" y="1"/>
                  <a:pt x="1" y="0"/>
                </a:cubicBez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713786" y="572348"/>
            <a:ext cx="83323" cy="85373"/>
          </a:xfrm>
          <a:custGeom>
            <a:avLst/>
            <a:gdLst/>
            <a:ahLst/>
            <a:cxnLst/>
            <a:rect l="l" t="t" r="r" b="b"/>
            <a:pathLst>
              <a:path w="569" h="583" extrusionOk="0">
                <a:moveTo>
                  <a:pt x="1" y="1"/>
                </a:moveTo>
                <a:cubicBezTo>
                  <a:pt x="312" y="361"/>
                  <a:pt x="569" y="583"/>
                  <a:pt x="569" y="583"/>
                </a:cubicBezTo>
                <a:cubicBezTo>
                  <a:pt x="569" y="583"/>
                  <a:pt x="152" y="134"/>
                  <a:pt x="1" y="1"/>
                </a:cubicBez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713786" y="4484503"/>
            <a:ext cx="81419" cy="85080"/>
          </a:xfrm>
          <a:custGeom>
            <a:avLst/>
            <a:gdLst/>
            <a:ahLst/>
            <a:cxnLst/>
            <a:rect l="l" t="t" r="r" b="b"/>
            <a:pathLst>
              <a:path w="556" h="581" extrusionOk="0">
                <a:moveTo>
                  <a:pt x="556" y="0"/>
                </a:moveTo>
                <a:cubicBezTo>
                  <a:pt x="556" y="1"/>
                  <a:pt x="312" y="222"/>
                  <a:pt x="1" y="581"/>
                </a:cubicBezTo>
                <a:cubicBezTo>
                  <a:pt x="152" y="448"/>
                  <a:pt x="556" y="1"/>
                  <a:pt x="556" y="0"/>
                </a:cubicBez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821792" y="684739"/>
            <a:ext cx="7499797" cy="3772523"/>
          </a:xfrm>
          <a:custGeom>
            <a:avLst/>
            <a:gdLst/>
            <a:ahLst/>
            <a:cxnLst/>
            <a:rect l="l" t="t" r="r" b="b"/>
            <a:pathLst>
              <a:path w="51215" h="25762" extrusionOk="0">
                <a:moveTo>
                  <a:pt x="0" y="1"/>
                </a:moveTo>
                <a:lnTo>
                  <a:pt x="0" y="25762"/>
                </a:lnTo>
                <a:lnTo>
                  <a:pt x="51214" y="25762"/>
                </a:lnTo>
                <a:lnTo>
                  <a:pt x="5121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1"/>
          <p:cNvGrpSpPr/>
          <p:nvPr/>
        </p:nvGrpSpPr>
        <p:grpSpPr>
          <a:xfrm flipH="1">
            <a:off x="2207694" y="692645"/>
            <a:ext cx="4283325" cy="3765604"/>
            <a:chOff x="3647700" y="1418025"/>
            <a:chExt cx="3459875" cy="3042175"/>
          </a:xfrm>
        </p:grpSpPr>
        <p:sp>
          <p:nvSpPr>
            <p:cNvPr id="188" name="Google Shape;188;p11"/>
            <p:cNvSpPr/>
            <p:nvPr/>
          </p:nvSpPr>
          <p:spPr>
            <a:xfrm>
              <a:off x="3647700" y="1418025"/>
              <a:ext cx="3459875" cy="3042175"/>
            </a:xfrm>
            <a:custGeom>
              <a:avLst/>
              <a:gdLst/>
              <a:ahLst/>
              <a:cxnLst/>
              <a:rect l="l" t="t" r="r" b="b"/>
              <a:pathLst>
                <a:path w="138395" h="121687" extrusionOk="0">
                  <a:moveTo>
                    <a:pt x="37628" y="1"/>
                  </a:moveTo>
                  <a:cubicBezTo>
                    <a:pt x="37358" y="91"/>
                    <a:pt x="37065" y="91"/>
                    <a:pt x="36795" y="91"/>
                  </a:cubicBezTo>
                  <a:cubicBezTo>
                    <a:pt x="22068" y="1509"/>
                    <a:pt x="20560" y="1307"/>
                    <a:pt x="20379" y="2432"/>
                  </a:cubicBezTo>
                  <a:cubicBezTo>
                    <a:pt x="20267" y="3378"/>
                    <a:pt x="21303" y="3761"/>
                    <a:pt x="21776" y="3941"/>
                  </a:cubicBezTo>
                  <a:cubicBezTo>
                    <a:pt x="23284" y="4504"/>
                    <a:pt x="28441" y="4977"/>
                    <a:pt x="34543" y="5540"/>
                  </a:cubicBezTo>
                  <a:cubicBezTo>
                    <a:pt x="39970" y="6103"/>
                    <a:pt x="45982" y="6666"/>
                    <a:pt x="48617" y="7319"/>
                  </a:cubicBezTo>
                  <a:cubicBezTo>
                    <a:pt x="46545" y="7882"/>
                    <a:pt x="41861" y="8625"/>
                    <a:pt x="38574" y="9188"/>
                  </a:cubicBezTo>
                  <a:cubicBezTo>
                    <a:pt x="36795" y="9481"/>
                    <a:pt x="35106" y="9751"/>
                    <a:pt x="33687" y="9953"/>
                  </a:cubicBezTo>
                  <a:cubicBezTo>
                    <a:pt x="24770" y="11530"/>
                    <a:pt x="16056" y="13511"/>
                    <a:pt x="12588" y="17069"/>
                  </a:cubicBezTo>
                  <a:cubicBezTo>
                    <a:pt x="11553" y="18195"/>
                    <a:pt x="11170" y="19523"/>
                    <a:pt x="11553" y="20829"/>
                  </a:cubicBezTo>
                  <a:cubicBezTo>
                    <a:pt x="12859" y="24770"/>
                    <a:pt x="20942" y="28058"/>
                    <a:pt x="35579" y="30580"/>
                  </a:cubicBezTo>
                  <a:cubicBezTo>
                    <a:pt x="75728" y="37538"/>
                    <a:pt x="85478" y="45126"/>
                    <a:pt x="89712" y="51701"/>
                  </a:cubicBezTo>
                  <a:cubicBezTo>
                    <a:pt x="94125" y="58547"/>
                    <a:pt x="85478" y="64266"/>
                    <a:pt x="29184" y="102073"/>
                  </a:cubicBezTo>
                  <a:lnTo>
                    <a:pt x="23464" y="105924"/>
                  </a:lnTo>
                  <a:cubicBezTo>
                    <a:pt x="16709" y="110427"/>
                    <a:pt x="9481" y="115314"/>
                    <a:pt x="2073" y="120290"/>
                  </a:cubicBezTo>
                  <a:lnTo>
                    <a:pt x="1" y="121686"/>
                  </a:lnTo>
                  <a:lnTo>
                    <a:pt x="93922" y="121686"/>
                  </a:lnTo>
                  <a:lnTo>
                    <a:pt x="97300" y="118129"/>
                  </a:lnTo>
                  <a:cubicBezTo>
                    <a:pt x="103222" y="111643"/>
                    <a:pt x="108559" y="105834"/>
                    <a:pt x="113355" y="100677"/>
                  </a:cubicBezTo>
                  <a:cubicBezTo>
                    <a:pt x="125087" y="87910"/>
                    <a:pt x="132765" y="79556"/>
                    <a:pt x="134454" y="76381"/>
                  </a:cubicBezTo>
                  <a:lnTo>
                    <a:pt x="134544" y="76088"/>
                  </a:lnTo>
                  <a:cubicBezTo>
                    <a:pt x="135580" y="74016"/>
                    <a:pt x="138395" y="68680"/>
                    <a:pt x="137922" y="61924"/>
                  </a:cubicBezTo>
                  <a:cubicBezTo>
                    <a:pt x="137359" y="53570"/>
                    <a:pt x="132022" y="46072"/>
                    <a:pt x="122160" y="39677"/>
                  </a:cubicBezTo>
                  <a:cubicBezTo>
                    <a:pt x="107636" y="30219"/>
                    <a:pt x="79939" y="26279"/>
                    <a:pt x="59673" y="23351"/>
                  </a:cubicBezTo>
                  <a:cubicBezTo>
                    <a:pt x="48797" y="21775"/>
                    <a:pt x="38484" y="20266"/>
                    <a:pt x="37268" y="18668"/>
                  </a:cubicBezTo>
                  <a:cubicBezTo>
                    <a:pt x="36975" y="18398"/>
                    <a:pt x="37065" y="18195"/>
                    <a:pt x="37065" y="18105"/>
                  </a:cubicBezTo>
                  <a:cubicBezTo>
                    <a:pt x="37831" y="16033"/>
                    <a:pt x="48144" y="13691"/>
                    <a:pt x="54899" y="12093"/>
                  </a:cubicBezTo>
                  <a:cubicBezTo>
                    <a:pt x="62307" y="10404"/>
                    <a:pt x="66428" y="9390"/>
                    <a:pt x="67464" y="8152"/>
                  </a:cubicBezTo>
                  <a:cubicBezTo>
                    <a:pt x="67757" y="7792"/>
                    <a:pt x="67757" y="7319"/>
                    <a:pt x="67554" y="6936"/>
                  </a:cubicBezTo>
                  <a:cubicBezTo>
                    <a:pt x="66811" y="5247"/>
                    <a:pt x="60056" y="4414"/>
                    <a:pt x="44023" y="3288"/>
                  </a:cubicBezTo>
                  <a:cubicBezTo>
                    <a:pt x="40353" y="2995"/>
                    <a:pt x="36592" y="2725"/>
                    <a:pt x="34633" y="2432"/>
                  </a:cubicBezTo>
                  <a:cubicBezTo>
                    <a:pt x="35376" y="2342"/>
                    <a:pt x="36412" y="2162"/>
                    <a:pt x="37628" y="1960"/>
                  </a:cubicBezTo>
                  <a:lnTo>
                    <a:pt x="37628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4342375" y="1462500"/>
              <a:ext cx="49000" cy="42250"/>
            </a:xfrm>
            <a:custGeom>
              <a:avLst/>
              <a:gdLst/>
              <a:ahLst/>
              <a:cxnLst/>
              <a:rect l="l" t="t" r="r" b="b"/>
              <a:pathLst>
                <a:path w="1960" h="1690" extrusionOk="0">
                  <a:moveTo>
                    <a:pt x="1780" y="0"/>
                  </a:moveTo>
                  <a:lnTo>
                    <a:pt x="1780" y="0"/>
                  </a:lnTo>
                  <a:cubicBezTo>
                    <a:pt x="1780" y="0"/>
                    <a:pt x="1487" y="0"/>
                    <a:pt x="1127" y="91"/>
                  </a:cubicBezTo>
                  <a:cubicBezTo>
                    <a:pt x="924" y="181"/>
                    <a:pt x="744" y="293"/>
                    <a:pt x="564" y="383"/>
                  </a:cubicBezTo>
                  <a:cubicBezTo>
                    <a:pt x="744" y="293"/>
                    <a:pt x="924" y="181"/>
                    <a:pt x="1127" y="181"/>
                  </a:cubicBezTo>
                  <a:cubicBezTo>
                    <a:pt x="1487" y="91"/>
                    <a:pt x="1780" y="0"/>
                    <a:pt x="1780" y="0"/>
                  </a:cubicBezTo>
                  <a:close/>
                  <a:moveTo>
                    <a:pt x="564" y="383"/>
                  </a:moveTo>
                  <a:cubicBezTo>
                    <a:pt x="361" y="383"/>
                    <a:pt x="271" y="473"/>
                    <a:pt x="181" y="563"/>
                  </a:cubicBezTo>
                  <a:cubicBezTo>
                    <a:pt x="271" y="473"/>
                    <a:pt x="474" y="473"/>
                    <a:pt x="564" y="383"/>
                  </a:cubicBezTo>
                  <a:close/>
                  <a:moveTo>
                    <a:pt x="181" y="563"/>
                  </a:moveTo>
                  <a:cubicBezTo>
                    <a:pt x="91" y="653"/>
                    <a:pt x="1" y="744"/>
                    <a:pt x="91" y="946"/>
                  </a:cubicBezTo>
                  <a:cubicBezTo>
                    <a:pt x="91" y="744"/>
                    <a:pt x="91" y="653"/>
                    <a:pt x="181" y="563"/>
                  </a:cubicBezTo>
                  <a:close/>
                  <a:moveTo>
                    <a:pt x="92" y="948"/>
                  </a:moveTo>
                  <a:lnTo>
                    <a:pt x="92" y="948"/>
                  </a:lnTo>
                  <a:cubicBezTo>
                    <a:pt x="182" y="1037"/>
                    <a:pt x="271" y="1127"/>
                    <a:pt x="361" y="1216"/>
                  </a:cubicBezTo>
                  <a:cubicBezTo>
                    <a:pt x="474" y="1216"/>
                    <a:pt x="654" y="1306"/>
                    <a:pt x="744" y="1306"/>
                  </a:cubicBezTo>
                  <a:cubicBezTo>
                    <a:pt x="654" y="1306"/>
                    <a:pt x="474" y="1216"/>
                    <a:pt x="361" y="1126"/>
                  </a:cubicBezTo>
                  <a:cubicBezTo>
                    <a:pt x="271" y="1126"/>
                    <a:pt x="182" y="1037"/>
                    <a:pt x="92" y="948"/>
                  </a:cubicBezTo>
                  <a:close/>
                  <a:moveTo>
                    <a:pt x="745" y="1308"/>
                  </a:moveTo>
                  <a:lnTo>
                    <a:pt x="745" y="1308"/>
                  </a:lnTo>
                  <a:cubicBezTo>
                    <a:pt x="835" y="1419"/>
                    <a:pt x="925" y="1420"/>
                    <a:pt x="1037" y="1509"/>
                  </a:cubicBezTo>
                  <a:cubicBezTo>
                    <a:pt x="1127" y="1509"/>
                    <a:pt x="1217" y="1509"/>
                    <a:pt x="1307" y="1599"/>
                  </a:cubicBezTo>
                  <a:cubicBezTo>
                    <a:pt x="1690" y="1689"/>
                    <a:pt x="1960" y="1689"/>
                    <a:pt x="1960" y="1689"/>
                  </a:cubicBezTo>
                  <a:cubicBezTo>
                    <a:pt x="1960" y="1689"/>
                    <a:pt x="1780" y="1599"/>
                    <a:pt x="1397" y="1509"/>
                  </a:cubicBezTo>
                  <a:cubicBezTo>
                    <a:pt x="1307" y="1509"/>
                    <a:pt x="1127" y="1509"/>
                    <a:pt x="1037" y="1419"/>
                  </a:cubicBezTo>
                  <a:cubicBezTo>
                    <a:pt x="925" y="1419"/>
                    <a:pt x="835" y="1419"/>
                    <a:pt x="745" y="1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4466800" y="1509225"/>
              <a:ext cx="103025" cy="14100"/>
            </a:xfrm>
            <a:custGeom>
              <a:avLst/>
              <a:gdLst/>
              <a:ahLst/>
              <a:cxnLst/>
              <a:rect l="l" t="t" r="r" b="b"/>
              <a:pathLst>
                <a:path w="4121" h="564" extrusionOk="0">
                  <a:moveTo>
                    <a:pt x="0" y="0"/>
                  </a:moveTo>
                  <a:lnTo>
                    <a:pt x="0" y="113"/>
                  </a:lnTo>
                  <a:lnTo>
                    <a:pt x="4121" y="563"/>
                  </a:lnTo>
                  <a:lnTo>
                    <a:pt x="4121" y="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670575" y="1532875"/>
              <a:ext cx="103050" cy="11850"/>
            </a:xfrm>
            <a:custGeom>
              <a:avLst/>
              <a:gdLst/>
              <a:ahLst/>
              <a:cxnLst/>
              <a:rect l="l" t="t" r="r" b="b"/>
              <a:pathLst>
                <a:path w="4122" h="474" extrusionOk="0">
                  <a:moveTo>
                    <a:pt x="1" y="0"/>
                  </a:moveTo>
                  <a:lnTo>
                    <a:pt x="4121" y="473"/>
                  </a:lnTo>
                  <a:lnTo>
                    <a:pt x="4121" y="3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877175" y="1554250"/>
              <a:ext cx="103050" cy="14100"/>
            </a:xfrm>
            <a:custGeom>
              <a:avLst/>
              <a:gdLst/>
              <a:ahLst/>
              <a:cxnLst/>
              <a:rect l="l" t="t" r="r" b="b"/>
              <a:pathLst>
                <a:path w="4122" h="564" extrusionOk="0">
                  <a:moveTo>
                    <a:pt x="1" y="1"/>
                  </a:moveTo>
                  <a:lnTo>
                    <a:pt x="4121" y="564"/>
                  </a:lnTo>
                  <a:lnTo>
                    <a:pt x="4121" y="4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5055075" y="1586900"/>
              <a:ext cx="59125" cy="44500"/>
            </a:xfrm>
            <a:custGeom>
              <a:avLst/>
              <a:gdLst/>
              <a:ahLst/>
              <a:cxnLst/>
              <a:rect l="l" t="t" r="r" b="b"/>
              <a:pathLst>
                <a:path w="2365" h="1780" extrusionOk="0">
                  <a:moveTo>
                    <a:pt x="1036" y="1"/>
                  </a:moveTo>
                  <a:cubicBezTo>
                    <a:pt x="1036" y="1"/>
                    <a:pt x="1239" y="91"/>
                    <a:pt x="1599" y="271"/>
                  </a:cubicBezTo>
                  <a:cubicBezTo>
                    <a:pt x="1802" y="271"/>
                    <a:pt x="1982" y="384"/>
                    <a:pt x="2162" y="564"/>
                  </a:cubicBezTo>
                  <a:cubicBezTo>
                    <a:pt x="2252" y="654"/>
                    <a:pt x="2365" y="744"/>
                    <a:pt x="2252" y="834"/>
                  </a:cubicBezTo>
                  <a:cubicBezTo>
                    <a:pt x="2162" y="947"/>
                    <a:pt x="2072" y="1037"/>
                    <a:pt x="1982" y="1127"/>
                  </a:cubicBezTo>
                  <a:cubicBezTo>
                    <a:pt x="2072" y="1127"/>
                    <a:pt x="2252" y="1037"/>
                    <a:pt x="2365" y="947"/>
                  </a:cubicBezTo>
                  <a:cubicBezTo>
                    <a:pt x="2365" y="744"/>
                    <a:pt x="2365" y="564"/>
                    <a:pt x="2252" y="474"/>
                  </a:cubicBezTo>
                  <a:cubicBezTo>
                    <a:pt x="2072" y="384"/>
                    <a:pt x="1802" y="271"/>
                    <a:pt x="1689" y="181"/>
                  </a:cubicBezTo>
                  <a:cubicBezTo>
                    <a:pt x="1329" y="1"/>
                    <a:pt x="1036" y="1"/>
                    <a:pt x="1036" y="1"/>
                  </a:cubicBezTo>
                  <a:close/>
                  <a:moveTo>
                    <a:pt x="1982" y="1127"/>
                  </a:moveTo>
                  <a:cubicBezTo>
                    <a:pt x="1509" y="1307"/>
                    <a:pt x="1036" y="1510"/>
                    <a:pt x="676" y="1600"/>
                  </a:cubicBezTo>
                  <a:cubicBezTo>
                    <a:pt x="1036" y="1510"/>
                    <a:pt x="1509" y="1397"/>
                    <a:pt x="1982" y="1127"/>
                  </a:cubicBezTo>
                  <a:close/>
                  <a:moveTo>
                    <a:pt x="676" y="1600"/>
                  </a:moveTo>
                  <a:cubicBezTo>
                    <a:pt x="293" y="1690"/>
                    <a:pt x="0" y="1690"/>
                    <a:pt x="0" y="1690"/>
                  </a:cubicBezTo>
                  <a:lnTo>
                    <a:pt x="0" y="1780"/>
                  </a:lnTo>
                  <a:cubicBezTo>
                    <a:pt x="0" y="1780"/>
                    <a:pt x="293" y="1690"/>
                    <a:pt x="676" y="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4853525" y="1649950"/>
              <a:ext cx="100800" cy="23675"/>
            </a:xfrm>
            <a:custGeom>
              <a:avLst/>
              <a:gdLst/>
              <a:ahLst/>
              <a:cxnLst/>
              <a:rect l="l" t="t" r="r" b="b"/>
              <a:pathLst>
                <a:path w="4032" h="947" extrusionOk="0">
                  <a:moveTo>
                    <a:pt x="4032" y="1"/>
                  </a:moveTo>
                  <a:lnTo>
                    <a:pt x="1" y="947"/>
                  </a:lnTo>
                  <a:lnTo>
                    <a:pt x="4032" y="113"/>
                  </a:lnTo>
                  <a:lnTo>
                    <a:pt x="4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4652000" y="1695000"/>
              <a:ext cx="100800" cy="28175"/>
            </a:xfrm>
            <a:custGeom>
              <a:avLst/>
              <a:gdLst/>
              <a:ahLst/>
              <a:cxnLst/>
              <a:rect l="l" t="t" r="r" b="b"/>
              <a:pathLst>
                <a:path w="4032" h="1127" extrusionOk="0">
                  <a:moveTo>
                    <a:pt x="4031" y="0"/>
                  </a:moveTo>
                  <a:lnTo>
                    <a:pt x="1" y="1014"/>
                  </a:lnTo>
                  <a:lnTo>
                    <a:pt x="1" y="1126"/>
                  </a:lnTo>
                  <a:lnTo>
                    <a:pt x="4031" y="9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4452725" y="1746225"/>
              <a:ext cx="100775" cy="33225"/>
            </a:xfrm>
            <a:custGeom>
              <a:avLst/>
              <a:gdLst/>
              <a:ahLst/>
              <a:cxnLst/>
              <a:rect l="l" t="t" r="r" b="b"/>
              <a:pathLst>
                <a:path w="4031" h="1329" extrusionOk="0">
                  <a:moveTo>
                    <a:pt x="4031" y="0"/>
                  </a:moveTo>
                  <a:lnTo>
                    <a:pt x="0" y="1216"/>
                  </a:lnTo>
                  <a:lnTo>
                    <a:pt x="90" y="1329"/>
                  </a:lnTo>
                  <a:lnTo>
                    <a:pt x="4031" y="9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4264700" y="1812075"/>
              <a:ext cx="94025" cy="51825"/>
            </a:xfrm>
            <a:custGeom>
              <a:avLst/>
              <a:gdLst/>
              <a:ahLst/>
              <a:cxnLst/>
              <a:rect l="l" t="t" r="r" b="b"/>
              <a:pathLst>
                <a:path w="3761" h="2073" extrusionOk="0">
                  <a:moveTo>
                    <a:pt x="3671" y="1"/>
                  </a:moveTo>
                  <a:lnTo>
                    <a:pt x="3108" y="271"/>
                  </a:lnTo>
                  <a:cubicBezTo>
                    <a:pt x="2905" y="384"/>
                    <a:pt x="2725" y="474"/>
                    <a:pt x="2455" y="564"/>
                  </a:cubicBezTo>
                  <a:cubicBezTo>
                    <a:pt x="2252" y="654"/>
                    <a:pt x="2072" y="744"/>
                    <a:pt x="1779" y="834"/>
                  </a:cubicBezTo>
                  <a:cubicBezTo>
                    <a:pt x="1599" y="1037"/>
                    <a:pt x="1329" y="1127"/>
                    <a:pt x="1126" y="1217"/>
                  </a:cubicBezTo>
                  <a:cubicBezTo>
                    <a:pt x="1036" y="1307"/>
                    <a:pt x="946" y="1397"/>
                    <a:pt x="856" y="1397"/>
                  </a:cubicBezTo>
                  <a:cubicBezTo>
                    <a:pt x="766" y="1510"/>
                    <a:pt x="653" y="1510"/>
                    <a:pt x="563" y="1600"/>
                  </a:cubicBezTo>
                  <a:lnTo>
                    <a:pt x="0" y="1960"/>
                  </a:lnTo>
                  <a:lnTo>
                    <a:pt x="90" y="2073"/>
                  </a:lnTo>
                  <a:cubicBezTo>
                    <a:pt x="90" y="2073"/>
                    <a:pt x="293" y="1870"/>
                    <a:pt x="653" y="1690"/>
                  </a:cubicBezTo>
                  <a:cubicBezTo>
                    <a:pt x="766" y="1690"/>
                    <a:pt x="766" y="1600"/>
                    <a:pt x="856" y="1510"/>
                  </a:cubicBezTo>
                  <a:cubicBezTo>
                    <a:pt x="946" y="1510"/>
                    <a:pt x="1126" y="1397"/>
                    <a:pt x="1216" y="1307"/>
                  </a:cubicBezTo>
                  <a:cubicBezTo>
                    <a:pt x="1419" y="1217"/>
                    <a:pt x="1599" y="1127"/>
                    <a:pt x="1892" y="1037"/>
                  </a:cubicBezTo>
                  <a:cubicBezTo>
                    <a:pt x="2072" y="834"/>
                    <a:pt x="2342" y="744"/>
                    <a:pt x="2545" y="654"/>
                  </a:cubicBezTo>
                  <a:cubicBezTo>
                    <a:pt x="2725" y="564"/>
                    <a:pt x="2905" y="474"/>
                    <a:pt x="3108" y="384"/>
                  </a:cubicBezTo>
                  <a:cubicBezTo>
                    <a:pt x="3468" y="181"/>
                    <a:pt x="3761" y="91"/>
                    <a:pt x="3761" y="91"/>
                  </a:cubicBezTo>
                  <a:lnTo>
                    <a:pt x="3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4255700" y="1945500"/>
              <a:ext cx="93475" cy="47325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90" y="1"/>
                  </a:moveTo>
                  <a:lnTo>
                    <a:pt x="0" y="113"/>
                  </a:lnTo>
                  <a:cubicBezTo>
                    <a:pt x="0" y="113"/>
                    <a:pt x="180" y="293"/>
                    <a:pt x="563" y="474"/>
                  </a:cubicBezTo>
                  <a:cubicBezTo>
                    <a:pt x="653" y="564"/>
                    <a:pt x="833" y="676"/>
                    <a:pt x="1126" y="766"/>
                  </a:cubicBezTo>
                  <a:cubicBezTo>
                    <a:pt x="1216" y="856"/>
                    <a:pt x="1306" y="946"/>
                    <a:pt x="1396" y="946"/>
                  </a:cubicBezTo>
                  <a:cubicBezTo>
                    <a:pt x="1576" y="1036"/>
                    <a:pt x="1689" y="1036"/>
                    <a:pt x="1779" y="1127"/>
                  </a:cubicBezTo>
                  <a:cubicBezTo>
                    <a:pt x="2049" y="1239"/>
                    <a:pt x="2252" y="1329"/>
                    <a:pt x="2522" y="1419"/>
                  </a:cubicBezTo>
                  <a:cubicBezTo>
                    <a:pt x="2702" y="1509"/>
                    <a:pt x="2905" y="1599"/>
                    <a:pt x="3085" y="1599"/>
                  </a:cubicBezTo>
                  <a:cubicBezTo>
                    <a:pt x="3468" y="1802"/>
                    <a:pt x="3738" y="1892"/>
                    <a:pt x="3738" y="1892"/>
                  </a:cubicBezTo>
                  <a:lnTo>
                    <a:pt x="3738" y="1689"/>
                  </a:lnTo>
                  <a:cubicBezTo>
                    <a:pt x="3738" y="1689"/>
                    <a:pt x="3558" y="1599"/>
                    <a:pt x="3175" y="1509"/>
                  </a:cubicBezTo>
                  <a:cubicBezTo>
                    <a:pt x="2995" y="1419"/>
                    <a:pt x="2702" y="1419"/>
                    <a:pt x="2522" y="1329"/>
                  </a:cubicBezTo>
                  <a:cubicBezTo>
                    <a:pt x="2342" y="1239"/>
                    <a:pt x="2049" y="1127"/>
                    <a:pt x="1869" y="1036"/>
                  </a:cubicBezTo>
                  <a:cubicBezTo>
                    <a:pt x="1689" y="946"/>
                    <a:pt x="1576" y="946"/>
                    <a:pt x="1486" y="856"/>
                  </a:cubicBezTo>
                  <a:cubicBezTo>
                    <a:pt x="1396" y="766"/>
                    <a:pt x="1306" y="766"/>
                    <a:pt x="1126" y="676"/>
                  </a:cubicBezTo>
                  <a:cubicBezTo>
                    <a:pt x="923" y="564"/>
                    <a:pt x="743" y="474"/>
                    <a:pt x="563" y="383"/>
                  </a:cubicBezTo>
                  <a:cubicBezTo>
                    <a:pt x="270" y="113"/>
                    <a:pt x="90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4447650" y="2015875"/>
              <a:ext cx="100800" cy="25925"/>
            </a:xfrm>
            <a:custGeom>
              <a:avLst/>
              <a:gdLst/>
              <a:ahLst/>
              <a:cxnLst/>
              <a:rect l="l" t="t" r="r" b="b"/>
              <a:pathLst>
                <a:path w="4032" h="1037" extrusionOk="0">
                  <a:moveTo>
                    <a:pt x="91" y="0"/>
                  </a:moveTo>
                  <a:lnTo>
                    <a:pt x="1" y="113"/>
                  </a:lnTo>
                  <a:lnTo>
                    <a:pt x="4031" y="1036"/>
                  </a:lnTo>
                  <a:lnTo>
                    <a:pt x="4031" y="9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4649750" y="2060900"/>
              <a:ext cx="103050" cy="23125"/>
            </a:xfrm>
            <a:custGeom>
              <a:avLst/>
              <a:gdLst/>
              <a:ahLst/>
              <a:cxnLst/>
              <a:rect l="l" t="t" r="r" b="b"/>
              <a:pathLst>
                <a:path w="4122" h="925" extrusionOk="0">
                  <a:moveTo>
                    <a:pt x="91" y="1"/>
                  </a:moveTo>
                  <a:lnTo>
                    <a:pt x="0" y="91"/>
                  </a:lnTo>
                  <a:lnTo>
                    <a:pt x="4031" y="924"/>
                  </a:lnTo>
                  <a:lnTo>
                    <a:pt x="4121" y="74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4853525" y="2100325"/>
              <a:ext cx="100800" cy="23650"/>
            </a:xfrm>
            <a:custGeom>
              <a:avLst/>
              <a:gdLst/>
              <a:ahLst/>
              <a:cxnLst/>
              <a:rect l="l" t="t" r="r" b="b"/>
              <a:pathLst>
                <a:path w="4032" h="946" extrusionOk="0">
                  <a:moveTo>
                    <a:pt x="1" y="0"/>
                  </a:moveTo>
                  <a:lnTo>
                    <a:pt x="1" y="203"/>
                  </a:lnTo>
                  <a:lnTo>
                    <a:pt x="4032" y="946"/>
                  </a:lnTo>
                  <a:lnTo>
                    <a:pt x="4032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5055075" y="2140275"/>
              <a:ext cx="101350" cy="25925"/>
            </a:xfrm>
            <a:custGeom>
              <a:avLst/>
              <a:gdLst/>
              <a:ahLst/>
              <a:cxnLst/>
              <a:rect l="l" t="t" r="r" b="b"/>
              <a:pathLst>
                <a:path w="4054" h="1037" extrusionOk="0">
                  <a:moveTo>
                    <a:pt x="0" y="1"/>
                  </a:moveTo>
                  <a:lnTo>
                    <a:pt x="0" y="203"/>
                  </a:lnTo>
                  <a:lnTo>
                    <a:pt x="4053" y="1037"/>
                  </a:lnTo>
                  <a:lnTo>
                    <a:pt x="4053" y="8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5257175" y="2182500"/>
              <a:ext cx="100775" cy="28175"/>
            </a:xfrm>
            <a:custGeom>
              <a:avLst/>
              <a:gdLst/>
              <a:ahLst/>
              <a:cxnLst/>
              <a:rect l="l" t="t" r="r" b="b"/>
              <a:pathLst>
                <a:path w="4031" h="1127" extrusionOk="0">
                  <a:moveTo>
                    <a:pt x="0" y="1"/>
                  </a:moveTo>
                  <a:lnTo>
                    <a:pt x="0" y="203"/>
                  </a:lnTo>
                  <a:lnTo>
                    <a:pt x="4031" y="1127"/>
                  </a:lnTo>
                  <a:lnTo>
                    <a:pt x="4031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5458700" y="2229800"/>
              <a:ext cx="100800" cy="30425"/>
            </a:xfrm>
            <a:custGeom>
              <a:avLst/>
              <a:gdLst/>
              <a:ahLst/>
              <a:cxnLst/>
              <a:rect l="l" t="t" r="r" b="b"/>
              <a:pathLst>
                <a:path w="4032" h="1217" extrusionOk="0">
                  <a:moveTo>
                    <a:pt x="0" y="0"/>
                  </a:moveTo>
                  <a:lnTo>
                    <a:pt x="0" y="180"/>
                  </a:lnTo>
                  <a:lnTo>
                    <a:pt x="3941" y="1216"/>
                  </a:lnTo>
                  <a:lnTo>
                    <a:pt x="4031" y="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5657975" y="2278775"/>
              <a:ext cx="100800" cy="35475"/>
            </a:xfrm>
            <a:custGeom>
              <a:avLst/>
              <a:gdLst/>
              <a:ahLst/>
              <a:cxnLst/>
              <a:rect l="l" t="t" r="r" b="b"/>
              <a:pathLst>
                <a:path w="4032" h="1419" extrusionOk="0">
                  <a:moveTo>
                    <a:pt x="91" y="0"/>
                  </a:moveTo>
                  <a:lnTo>
                    <a:pt x="1" y="293"/>
                  </a:lnTo>
                  <a:lnTo>
                    <a:pt x="3941" y="1419"/>
                  </a:lnTo>
                  <a:lnTo>
                    <a:pt x="4031" y="112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5855000" y="2337300"/>
              <a:ext cx="100800" cy="42250"/>
            </a:xfrm>
            <a:custGeom>
              <a:avLst/>
              <a:gdLst/>
              <a:ahLst/>
              <a:cxnLst/>
              <a:rect l="l" t="t" r="r" b="b"/>
              <a:pathLst>
                <a:path w="4032" h="1690" extrusionOk="0">
                  <a:moveTo>
                    <a:pt x="91" y="1"/>
                  </a:moveTo>
                  <a:lnTo>
                    <a:pt x="1" y="294"/>
                  </a:lnTo>
                  <a:lnTo>
                    <a:pt x="3942" y="1690"/>
                  </a:lnTo>
                  <a:lnTo>
                    <a:pt x="4032" y="133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6049800" y="2407675"/>
              <a:ext cx="98525" cy="49575"/>
            </a:xfrm>
            <a:custGeom>
              <a:avLst/>
              <a:gdLst/>
              <a:ahLst/>
              <a:cxnLst/>
              <a:rect l="l" t="t" r="r" b="b"/>
              <a:pathLst>
                <a:path w="3941" h="1983" extrusionOk="0">
                  <a:moveTo>
                    <a:pt x="90" y="1"/>
                  </a:moveTo>
                  <a:lnTo>
                    <a:pt x="0" y="293"/>
                  </a:lnTo>
                  <a:lnTo>
                    <a:pt x="3761" y="1982"/>
                  </a:lnTo>
                  <a:lnTo>
                    <a:pt x="3941" y="159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6235000" y="2494375"/>
              <a:ext cx="94025" cy="61375"/>
            </a:xfrm>
            <a:custGeom>
              <a:avLst/>
              <a:gdLst/>
              <a:ahLst/>
              <a:cxnLst/>
              <a:rect l="l" t="t" r="r" b="b"/>
              <a:pathLst>
                <a:path w="3761" h="2455" extrusionOk="0">
                  <a:moveTo>
                    <a:pt x="203" y="0"/>
                  </a:moveTo>
                  <a:lnTo>
                    <a:pt x="0" y="293"/>
                  </a:lnTo>
                  <a:cubicBezTo>
                    <a:pt x="0" y="293"/>
                    <a:pt x="946" y="856"/>
                    <a:pt x="1779" y="1329"/>
                  </a:cubicBezTo>
                  <a:cubicBezTo>
                    <a:pt x="2252" y="1599"/>
                    <a:pt x="2635" y="1892"/>
                    <a:pt x="3018" y="2162"/>
                  </a:cubicBezTo>
                  <a:cubicBezTo>
                    <a:pt x="3288" y="2365"/>
                    <a:pt x="3581" y="2455"/>
                    <a:pt x="3581" y="2455"/>
                  </a:cubicBezTo>
                  <a:lnTo>
                    <a:pt x="3761" y="2162"/>
                  </a:lnTo>
                  <a:cubicBezTo>
                    <a:pt x="3761" y="2162"/>
                    <a:pt x="3581" y="1982"/>
                    <a:pt x="3198" y="1802"/>
                  </a:cubicBezTo>
                  <a:cubicBezTo>
                    <a:pt x="2905" y="1599"/>
                    <a:pt x="2455" y="1329"/>
                    <a:pt x="1982" y="1036"/>
                  </a:cubicBezTo>
                  <a:cubicBezTo>
                    <a:pt x="1126" y="473"/>
                    <a:pt x="203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6401625" y="2614275"/>
              <a:ext cx="72650" cy="86725"/>
            </a:xfrm>
            <a:custGeom>
              <a:avLst/>
              <a:gdLst/>
              <a:ahLst/>
              <a:cxnLst/>
              <a:rect l="l" t="t" r="r" b="b"/>
              <a:pathLst>
                <a:path w="2906" h="3469" extrusionOk="0">
                  <a:moveTo>
                    <a:pt x="293" y="1"/>
                  </a:moveTo>
                  <a:lnTo>
                    <a:pt x="1" y="271"/>
                  </a:lnTo>
                  <a:cubicBezTo>
                    <a:pt x="1" y="271"/>
                    <a:pt x="181" y="474"/>
                    <a:pt x="474" y="744"/>
                  </a:cubicBezTo>
                  <a:cubicBezTo>
                    <a:pt x="564" y="946"/>
                    <a:pt x="744" y="1037"/>
                    <a:pt x="946" y="1217"/>
                  </a:cubicBezTo>
                  <a:cubicBezTo>
                    <a:pt x="1036" y="1397"/>
                    <a:pt x="1217" y="1599"/>
                    <a:pt x="1419" y="1780"/>
                  </a:cubicBezTo>
                  <a:cubicBezTo>
                    <a:pt x="1509" y="1870"/>
                    <a:pt x="1509" y="2072"/>
                    <a:pt x="1599" y="2162"/>
                  </a:cubicBezTo>
                  <a:cubicBezTo>
                    <a:pt x="1689" y="2252"/>
                    <a:pt x="1780" y="2343"/>
                    <a:pt x="1780" y="2433"/>
                  </a:cubicBezTo>
                  <a:cubicBezTo>
                    <a:pt x="1982" y="2635"/>
                    <a:pt x="2072" y="2815"/>
                    <a:pt x="2162" y="2996"/>
                  </a:cubicBezTo>
                  <a:cubicBezTo>
                    <a:pt x="2343" y="3288"/>
                    <a:pt x="2545" y="3468"/>
                    <a:pt x="2545" y="3468"/>
                  </a:cubicBezTo>
                  <a:lnTo>
                    <a:pt x="2905" y="3288"/>
                  </a:lnTo>
                  <a:cubicBezTo>
                    <a:pt x="2905" y="3288"/>
                    <a:pt x="2725" y="3086"/>
                    <a:pt x="2545" y="2725"/>
                  </a:cubicBezTo>
                  <a:cubicBezTo>
                    <a:pt x="2433" y="2523"/>
                    <a:pt x="2343" y="2343"/>
                    <a:pt x="2162" y="2162"/>
                  </a:cubicBezTo>
                  <a:cubicBezTo>
                    <a:pt x="2072" y="2072"/>
                    <a:pt x="2072" y="1960"/>
                    <a:pt x="1982" y="1870"/>
                  </a:cubicBezTo>
                  <a:cubicBezTo>
                    <a:pt x="1870" y="1780"/>
                    <a:pt x="1780" y="1690"/>
                    <a:pt x="1689" y="1599"/>
                  </a:cubicBezTo>
                  <a:cubicBezTo>
                    <a:pt x="1509" y="1307"/>
                    <a:pt x="1419" y="1127"/>
                    <a:pt x="1217" y="946"/>
                  </a:cubicBezTo>
                  <a:cubicBezTo>
                    <a:pt x="1036" y="744"/>
                    <a:pt x="946" y="654"/>
                    <a:pt x="744" y="474"/>
                  </a:cubicBezTo>
                  <a:cubicBezTo>
                    <a:pt x="474" y="181"/>
                    <a:pt x="29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6472000" y="2797225"/>
              <a:ext cx="30425" cy="103050"/>
            </a:xfrm>
            <a:custGeom>
              <a:avLst/>
              <a:gdLst/>
              <a:ahLst/>
              <a:cxnLst/>
              <a:rect l="l" t="t" r="r" b="b"/>
              <a:pathLst>
                <a:path w="1217" h="4122" extrusionOk="0">
                  <a:moveTo>
                    <a:pt x="743" y="1"/>
                  </a:moveTo>
                  <a:lnTo>
                    <a:pt x="743" y="654"/>
                  </a:lnTo>
                  <a:lnTo>
                    <a:pt x="743" y="947"/>
                  </a:lnTo>
                  <a:cubicBezTo>
                    <a:pt x="743" y="1127"/>
                    <a:pt x="743" y="1217"/>
                    <a:pt x="653" y="1307"/>
                  </a:cubicBezTo>
                  <a:cubicBezTo>
                    <a:pt x="653" y="1510"/>
                    <a:pt x="653" y="1780"/>
                    <a:pt x="563" y="2073"/>
                  </a:cubicBezTo>
                  <a:cubicBezTo>
                    <a:pt x="563" y="2253"/>
                    <a:pt x="473" y="2523"/>
                    <a:pt x="383" y="2726"/>
                  </a:cubicBezTo>
                  <a:cubicBezTo>
                    <a:pt x="383" y="2906"/>
                    <a:pt x="383" y="2996"/>
                    <a:pt x="293" y="3086"/>
                  </a:cubicBezTo>
                  <a:cubicBezTo>
                    <a:pt x="293" y="3198"/>
                    <a:pt x="293" y="3289"/>
                    <a:pt x="181" y="3379"/>
                  </a:cubicBezTo>
                  <a:cubicBezTo>
                    <a:pt x="181" y="3559"/>
                    <a:pt x="90" y="3649"/>
                    <a:pt x="90" y="3852"/>
                  </a:cubicBezTo>
                  <a:lnTo>
                    <a:pt x="0" y="3942"/>
                  </a:lnTo>
                  <a:lnTo>
                    <a:pt x="473" y="4122"/>
                  </a:lnTo>
                  <a:lnTo>
                    <a:pt x="473" y="3942"/>
                  </a:lnTo>
                  <a:cubicBezTo>
                    <a:pt x="563" y="3852"/>
                    <a:pt x="563" y="3761"/>
                    <a:pt x="653" y="3559"/>
                  </a:cubicBezTo>
                  <a:cubicBezTo>
                    <a:pt x="653" y="3469"/>
                    <a:pt x="743" y="3289"/>
                    <a:pt x="743" y="3198"/>
                  </a:cubicBezTo>
                  <a:cubicBezTo>
                    <a:pt x="743" y="3086"/>
                    <a:pt x="856" y="2996"/>
                    <a:pt x="856" y="2906"/>
                  </a:cubicBezTo>
                  <a:cubicBezTo>
                    <a:pt x="946" y="2636"/>
                    <a:pt x="946" y="2343"/>
                    <a:pt x="1036" y="2163"/>
                  </a:cubicBezTo>
                  <a:cubicBezTo>
                    <a:pt x="1126" y="1870"/>
                    <a:pt x="1126" y="1600"/>
                    <a:pt x="1126" y="1307"/>
                  </a:cubicBezTo>
                  <a:cubicBezTo>
                    <a:pt x="1126" y="1217"/>
                    <a:pt x="1216" y="1127"/>
                    <a:pt x="1216" y="1037"/>
                  </a:cubicBezTo>
                  <a:lnTo>
                    <a:pt x="1216" y="654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6371225" y="2986950"/>
              <a:ext cx="65900" cy="94025"/>
            </a:xfrm>
            <a:custGeom>
              <a:avLst/>
              <a:gdLst/>
              <a:ahLst/>
              <a:cxnLst/>
              <a:rect l="l" t="t" r="r" b="b"/>
              <a:pathLst>
                <a:path w="2636" h="3761" extrusionOk="0">
                  <a:moveTo>
                    <a:pt x="2162" y="0"/>
                  </a:moveTo>
                  <a:cubicBezTo>
                    <a:pt x="2162" y="0"/>
                    <a:pt x="1690" y="946"/>
                    <a:pt x="1127" y="1802"/>
                  </a:cubicBezTo>
                  <a:lnTo>
                    <a:pt x="1" y="3491"/>
                  </a:lnTo>
                  <a:lnTo>
                    <a:pt x="384" y="3761"/>
                  </a:lnTo>
                  <a:lnTo>
                    <a:pt x="1509" y="2072"/>
                  </a:lnTo>
                  <a:cubicBezTo>
                    <a:pt x="2072" y="1126"/>
                    <a:pt x="2635" y="293"/>
                    <a:pt x="2635" y="293"/>
                  </a:cubicBezTo>
                  <a:lnTo>
                    <a:pt x="2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6244575" y="3155825"/>
              <a:ext cx="74900" cy="89550"/>
            </a:xfrm>
            <a:custGeom>
              <a:avLst/>
              <a:gdLst/>
              <a:ahLst/>
              <a:cxnLst/>
              <a:rect l="l" t="t" r="r" b="b"/>
              <a:pathLst>
                <a:path w="2996" h="3582" extrusionOk="0">
                  <a:moveTo>
                    <a:pt x="2635" y="1"/>
                  </a:moveTo>
                  <a:lnTo>
                    <a:pt x="0" y="3198"/>
                  </a:lnTo>
                  <a:lnTo>
                    <a:pt x="383" y="3581"/>
                  </a:lnTo>
                  <a:lnTo>
                    <a:pt x="2995" y="384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6106075" y="3313450"/>
              <a:ext cx="79975" cy="86725"/>
            </a:xfrm>
            <a:custGeom>
              <a:avLst/>
              <a:gdLst/>
              <a:ahLst/>
              <a:cxnLst/>
              <a:rect l="l" t="t" r="r" b="b"/>
              <a:pathLst>
                <a:path w="3199" h="3469" extrusionOk="0">
                  <a:moveTo>
                    <a:pt x="2816" y="1"/>
                  </a:moveTo>
                  <a:lnTo>
                    <a:pt x="1" y="2996"/>
                  </a:lnTo>
                  <a:lnTo>
                    <a:pt x="384" y="3468"/>
                  </a:lnTo>
                  <a:lnTo>
                    <a:pt x="3198" y="361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5960850" y="3463200"/>
              <a:ext cx="84450" cy="84475"/>
            </a:xfrm>
            <a:custGeom>
              <a:avLst/>
              <a:gdLst/>
              <a:ahLst/>
              <a:cxnLst/>
              <a:rect l="l" t="t" r="r" b="b"/>
              <a:pathLst>
                <a:path w="3378" h="3379" extrusionOk="0">
                  <a:moveTo>
                    <a:pt x="2905" y="0"/>
                  </a:moveTo>
                  <a:lnTo>
                    <a:pt x="0" y="2905"/>
                  </a:lnTo>
                  <a:lnTo>
                    <a:pt x="361" y="3378"/>
                  </a:lnTo>
                  <a:lnTo>
                    <a:pt x="3378" y="383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5808275" y="3606175"/>
              <a:ext cx="88975" cy="82225"/>
            </a:xfrm>
            <a:custGeom>
              <a:avLst/>
              <a:gdLst/>
              <a:ahLst/>
              <a:cxnLst/>
              <a:rect l="l" t="t" r="r" b="b"/>
              <a:pathLst>
                <a:path w="3559" h="3289" extrusionOk="0">
                  <a:moveTo>
                    <a:pt x="3086" y="1"/>
                  </a:moveTo>
                  <a:lnTo>
                    <a:pt x="1" y="2816"/>
                  </a:lnTo>
                  <a:lnTo>
                    <a:pt x="564" y="3289"/>
                  </a:lnTo>
                  <a:lnTo>
                    <a:pt x="3559" y="474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5655725" y="3744675"/>
              <a:ext cx="88975" cy="84450"/>
            </a:xfrm>
            <a:custGeom>
              <a:avLst/>
              <a:gdLst/>
              <a:ahLst/>
              <a:cxnLst/>
              <a:rect l="l" t="t" r="r" b="b"/>
              <a:pathLst>
                <a:path w="3559" h="3378" extrusionOk="0">
                  <a:moveTo>
                    <a:pt x="3108" y="0"/>
                  </a:moveTo>
                  <a:lnTo>
                    <a:pt x="1" y="2725"/>
                  </a:lnTo>
                  <a:lnTo>
                    <a:pt x="474" y="3378"/>
                  </a:lnTo>
                  <a:lnTo>
                    <a:pt x="3558" y="56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5498675" y="3880900"/>
              <a:ext cx="91225" cy="82225"/>
            </a:xfrm>
            <a:custGeom>
              <a:avLst/>
              <a:gdLst/>
              <a:ahLst/>
              <a:cxnLst/>
              <a:rect l="l" t="t" r="r" b="b"/>
              <a:pathLst>
                <a:path w="3649" h="3289" extrusionOk="0">
                  <a:moveTo>
                    <a:pt x="3198" y="1"/>
                  </a:moveTo>
                  <a:lnTo>
                    <a:pt x="0" y="2725"/>
                  </a:lnTo>
                  <a:lnTo>
                    <a:pt x="563" y="3288"/>
                  </a:lnTo>
                  <a:lnTo>
                    <a:pt x="3648" y="654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5339350" y="4014325"/>
              <a:ext cx="93475" cy="82200"/>
            </a:xfrm>
            <a:custGeom>
              <a:avLst/>
              <a:gdLst/>
              <a:ahLst/>
              <a:cxnLst/>
              <a:rect l="l" t="t" r="r" b="b"/>
              <a:pathLst>
                <a:path w="3739" h="3288" extrusionOk="0">
                  <a:moveTo>
                    <a:pt x="3176" y="0"/>
                  </a:moveTo>
                  <a:lnTo>
                    <a:pt x="1" y="2635"/>
                  </a:lnTo>
                  <a:lnTo>
                    <a:pt x="564" y="3288"/>
                  </a:lnTo>
                  <a:lnTo>
                    <a:pt x="3739" y="676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5179475" y="4146050"/>
              <a:ext cx="94050" cy="82225"/>
            </a:xfrm>
            <a:custGeom>
              <a:avLst/>
              <a:gdLst/>
              <a:ahLst/>
              <a:cxnLst/>
              <a:rect l="l" t="t" r="r" b="b"/>
              <a:pathLst>
                <a:path w="3762" h="3289" extrusionOk="0">
                  <a:moveTo>
                    <a:pt x="3198" y="0"/>
                  </a:moveTo>
                  <a:lnTo>
                    <a:pt x="1" y="2522"/>
                  </a:lnTo>
                  <a:lnTo>
                    <a:pt x="564" y="3288"/>
                  </a:lnTo>
                  <a:lnTo>
                    <a:pt x="3761" y="653"/>
                  </a:lnTo>
                  <a:lnTo>
                    <a:pt x="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5015675" y="4272700"/>
              <a:ext cx="98525" cy="84475"/>
            </a:xfrm>
            <a:custGeom>
              <a:avLst/>
              <a:gdLst/>
              <a:ahLst/>
              <a:cxnLst/>
              <a:rect l="l" t="t" r="r" b="b"/>
              <a:pathLst>
                <a:path w="3941" h="3379" extrusionOk="0">
                  <a:moveTo>
                    <a:pt x="3265" y="1"/>
                  </a:moveTo>
                  <a:lnTo>
                    <a:pt x="0" y="2523"/>
                  </a:lnTo>
                  <a:lnTo>
                    <a:pt x="653" y="3379"/>
                  </a:lnTo>
                  <a:lnTo>
                    <a:pt x="3941" y="834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1"/>
          <p:cNvSpPr txBox="1">
            <a:spLocks noGrp="1"/>
          </p:cNvSpPr>
          <p:nvPr>
            <p:ph type="title" hasCustomPrompt="1"/>
          </p:nvPr>
        </p:nvSpPr>
        <p:spPr>
          <a:xfrm>
            <a:off x="714800" y="1442388"/>
            <a:ext cx="7714800" cy="14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2" name="Google Shape;222;p11"/>
          <p:cNvSpPr txBox="1">
            <a:spLocks noGrp="1"/>
          </p:cNvSpPr>
          <p:nvPr>
            <p:ph type="subTitle" idx="1"/>
          </p:nvPr>
        </p:nvSpPr>
        <p:spPr>
          <a:xfrm>
            <a:off x="1641900" y="2993686"/>
            <a:ext cx="58602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23" name="Google Shape;223;p11"/>
          <p:cNvSpPr/>
          <p:nvPr/>
        </p:nvSpPr>
        <p:spPr>
          <a:xfrm rot="10800000">
            <a:off x="5742425" y="692640"/>
            <a:ext cx="2579100" cy="1138200"/>
          </a:xfrm>
          <a:prstGeom prst="rtTriangle">
            <a:avLst/>
          </a:prstGeom>
          <a:solidFill>
            <a:srgbClr val="1F424C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>
            <a:off x="101400" y="1413090"/>
            <a:ext cx="2579100" cy="1138200"/>
          </a:xfrm>
          <a:prstGeom prst="rtTriangle">
            <a:avLst/>
          </a:prstGeom>
          <a:solidFill>
            <a:srgbClr val="1F424C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4"/>
          <p:cNvSpPr txBox="1">
            <a:spLocks noGrp="1"/>
          </p:cNvSpPr>
          <p:nvPr>
            <p:ph type="subTitle" idx="1"/>
          </p:nvPr>
        </p:nvSpPr>
        <p:spPr>
          <a:xfrm>
            <a:off x="999125" y="2910988"/>
            <a:ext cx="19479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subTitle" idx="2"/>
          </p:nvPr>
        </p:nvSpPr>
        <p:spPr>
          <a:xfrm>
            <a:off x="760632" y="3254746"/>
            <a:ext cx="2425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4"/>
          <p:cNvSpPr txBox="1">
            <a:spLocks noGrp="1"/>
          </p:cNvSpPr>
          <p:nvPr>
            <p:ph type="subTitle" idx="3"/>
          </p:nvPr>
        </p:nvSpPr>
        <p:spPr>
          <a:xfrm>
            <a:off x="3604305" y="2910988"/>
            <a:ext cx="19479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4"/>
          </p:nvPr>
        </p:nvSpPr>
        <p:spPr>
          <a:xfrm>
            <a:off x="5963270" y="3254746"/>
            <a:ext cx="2425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5"/>
          </p:nvPr>
        </p:nvSpPr>
        <p:spPr>
          <a:xfrm>
            <a:off x="3361951" y="3254746"/>
            <a:ext cx="2425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6"/>
          </p:nvPr>
        </p:nvSpPr>
        <p:spPr>
          <a:xfrm>
            <a:off x="6201535" y="2910988"/>
            <a:ext cx="19479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873737" y="4381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3445207" y="4381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6074349" y="4381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2">
  <p:cSld name="TITLE_AND_TWO_COLUMNS_1_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5"/>
          <p:cNvGrpSpPr/>
          <p:nvPr/>
        </p:nvGrpSpPr>
        <p:grpSpPr>
          <a:xfrm>
            <a:off x="-3305083" y="-548461"/>
            <a:ext cx="15774103" cy="10669088"/>
            <a:chOff x="-3305083" y="-548461"/>
            <a:chExt cx="15774103" cy="10669088"/>
          </a:xfrm>
        </p:grpSpPr>
        <p:grpSp>
          <p:nvGrpSpPr>
            <p:cNvPr id="241" name="Google Shape;241;p15"/>
            <p:cNvGrpSpPr/>
            <p:nvPr/>
          </p:nvGrpSpPr>
          <p:grpSpPr>
            <a:xfrm rot="10800000" flipH="1">
              <a:off x="-3305083" y="-548461"/>
              <a:ext cx="15774103" cy="10669088"/>
              <a:chOff x="-785906" y="-1208675"/>
              <a:chExt cx="10735064" cy="7260847"/>
            </a:xfrm>
          </p:grpSpPr>
          <p:sp>
            <p:nvSpPr>
              <p:cNvPr id="242" name="Google Shape;242;p15"/>
              <p:cNvSpPr/>
              <p:nvPr/>
            </p:nvSpPr>
            <p:spPr>
              <a:xfrm>
                <a:off x="-299553" y="-676844"/>
                <a:ext cx="9513751" cy="6342783"/>
              </a:xfrm>
              <a:custGeom>
                <a:avLst/>
                <a:gdLst/>
                <a:ahLst/>
                <a:cxnLst/>
                <a:rect l="l" t="t" r="r" b="b"/>
                <a:pathLst>
                  <a:path w="56063" h="37377" extrusionOk="0">
                    <a:moveTo>
                      <a:pt x="1" y="0"/>
                    </a:moveTo>
                    <a:lnTo>
                      <a:pt x="1" y="37376"/>
                    </a:lnTo>
                    <a:lnTo>
                      <a:pt x="56063" y="37376"/>
                    </a:lnTo>
                    <a:lnTo>
                      <a:pt x="560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5"/>
              <p:cNvSpPr/>
              <p:nvPr/>
            </p:nvSpPr>
            <p:spPr>
              <a:xfrm>
                <a:off x="4655105" y="1374120"/>
                <a:ext cx="2420735" cy="2264104"/>
              </a:xfrm>
              <a:custGeom>
                <a:avLst/>
                <a:gdLst/>
                <a:ahLst/>
                <a:cxnLst/>
                <a:rect l="l" t="t" r="r" b="b"/>
                <a:pathLst>
                  <a:path w="14265" h="13342" extrusionOk="0">
                    <a:moveTo>
                      <a:pt x="4341" y="0"/>
                    </a:moveTo>
                    <a:lnTo>
                      <a:pt x="0" y="5605"/>
                    </a:lnTo>
                    <a:lnTo>
                      <a:pt x="2907" y="12614"/>
                    </a:lnTo>
                    <a:lnTo>
                      <a:pt x="9942" y="13342"/>
                    </a:lnTo>
                    <a:lnTo>
                      <a:pt x="14264" y="7297"/>
                    </a:lnTo>
                    <a:lnTo>
                      <a:pt x="11642" y="1052"/>
                    </a:lnTo>
                    <a:lnTo>
                      <a:pt x="4341" y="0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6874579" y="2704888"/>
                <a:ext cx="630596" cy="602766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3552" extrusionOk="0">
                    <a:moveTo>
                      <a:pt x="1185" y="0"/>
                    </a:moveTo>
                    <a:lnTo>
                      <a:pt x="1" y="1776"/>
                    </a:lnTo>
                    <a:lnTo>
                      <a:pt x="1976" y="3552"/>
                    </a:lnTo>
                    <a:lnTo>
                      <a:pt x="3715" y="1763"/>
                    </a:lnTo>
                    <a:lnTo>
                      <a:pt x="11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3968170" y="-448600"/>
                <a:ext cx="1051446" cy="889554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5242" extrusionOk="0">
                    <a:moveTo>
                      <a:pt x="1940" y="1"/>
                    </a:moveTo>
                    <a:lnTo>
                      <a:pt x="0" y="3125"/>
                    </a:lnTo>
                    <a:lnTo>
                      <a:pt x="3311" y="5242"/>
                    </a:lnTo>
                    <a:lnTo>
                      <a:pt x="4225" y="4186"/>
                    </a:lnTo>
                    <a:lnTo>
                      <a:pt x="5610" y="4079"/>
                    </a:lnTo>
                    <a:lnTo>
                      <a:pt x="6195" y="644"/>
                    </a:lnTo>
                    <a:lnTo>
                      <a:pt x="19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6244152" y="-115824"/>
                <a:ext cx="478377" cy="107571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6339" extrusionOk="0">
                    <a:moveTo>
                      <a:pt x="959" y="1"/>
                    </a:moveTo>
                    <a:lnTo>
                      <a:pt x="0" y="5593"/>
                    </a:lnTo>
                    <a:lnTo>
                      <a:pt x="1923" y="6339"/>
                    </a:lnTo>
                    <a:lnTo>
                      <a:pt x="2819" y="445"/>
                    </a:lnTo>
                    <a:lnTo>
                      <a:pt x="9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5551956" y="-235460"/>
                <a:ext cx="528947" cy="1068925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6299" extrusionOk="0">
                    <a:moveTo>
                      <a:pt x="320" y="1"/>
                    </a:moveTo>
                    <a:lnTo>
                      <a:pt x="1" y="5908"/>
                    </a:lnTo>
                    <a:lnTo>
                      <a:pt x="2637" y="6298"/>
                    </a:lnTo>
                    <a:lnTo>
                      <a:pt x="3116" y="657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2036164" y="1934462"/>
                <a:ext cx="1362671" cy="1448368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8535" extrusionOk="0">
                    <a:moveTo>
                      <a:pt x="1518" y="0"/>
                    </a:moveTo>
                    <a:lnTo>
                      <a:pt x="1745" y="3378"/>
                    </a:lnTo>
                    <a:lnTo>
                      <a:pt x="0" y="5313"/>
                    </a:lnTo>
                    <a:lnTo>
                      <a:pt x="2065" y="7434"/>
                    </a:lnTo>
                    <a:lnTo>
                      <a:pt x="3786" y="8535"/>
                    </a:lnTo>
                    <a:lnTo>
                      <a:pt x="5473" y="8535"/>
                    </a:lnTo>
                    <a:lnTo>
                      <a:pt x="7155" y="7945"/>
                    </a:lnTo>
                    <a:lnTo>
                      <a:pt x="7653" y="6525"/>
                    </a:lnTo>
                    <a:lnTo>
                      <a:pt x="8030" y="5189"/>
                    </a:lnTo>
                    <a:lnTo>
                      <a:pt x="7155" y="3702"/>
                    </a:lnTo>
                    <a:lnTo>
                      <a:pt x="5735" y="2682"/>
                    </a:lnTo>
                    <a:lnTo>
                      <a:pt x="4519" y="36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5524805" y="791040"/>
                <a:ext cx="425771" cy="586984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3459" extrusionOk="0">
                    <a:moveTo>
                      <a:pt x="298" y="1"/>
                    </a:moveTo>
                    <a:lnTo>
                      <a:pt x="1" y="3428"/>
                    </a:lnTo>
                    <a:lnTo>
                      <a:pt x="1994" y="3459"/>
                    </a:lnTo>
                    <a:lnTo>
                      <a:pt x="2508" y="520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6156758" y="18916"/>
                <a:ext cx="2504565" cy="2422602"/>
              </a:xfrm>
              <a:custGeom>
                <a:avLst/>
                <a:gdLst/>
                <a:ahLst/>
                <a:cxnLst/>
                <a:rect l="l" t="t" r="r" b="b"/>
                <a:pathLst>
                  <a:path w="14759" h="14276" extrusionOk="0">
                    <a:moveTo>
                      <a:pt x="6682" y="1"/>
                    </a:moveTo>
                    <a:cubicBezTo>
                      <a:pt x="6649" y="1"/>
                      <a:pt x="6632" y="1"/>
                      <a:pt x="6632" y="1"/>
                    </a:cubicBezTo>
                    <a:lnTo>
                      <a:pt x="6023" y="3126"/>
                    </a:lnTo>
                    <a:lnTo>
                      <a:pt x="7080" y="3552"/>
                    </a:lnTo>
                    <a:lnTo>
                      <a:pt x="2793" y="5661"/>
                    </a:lnTo>
                    <a:lnTo>
                      <a:pt x="325" y="5070"/>
                    </a:lnTo>
                    <a:lnTo>
                      <a:pt x="1" y="8372"/>
                    </a:lnTo>
                    <a:lnTo>
                      <a:pt x="2486" y="8900"/>
                    </a:lnTo>
                    <a:lnTo>
                      <a:pt x="5163" y="14275"/>
                    </a:lnTo>
                    <a:lnTo>
                      <a:pt x="14758" y="10316"/>
                    </a:lnTo>
                    <a:cubicBezTo>
                      <a:pt x="14758" y="10316"/>
                      <a:pt x="12881" y="5053"/>
                      <a:pt x="11052" y="2470"/>
                    </a:cubicBezTo>
                    <a:cubicBezTo>
                      <a:pt x="9378" y="98"/>
                      <a:pt x="7051" y="1"/>
                      <a:pt x="6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2791487" y="3195993"/>
                <a:ext cx="1721242" cy="884463"/>
              </a:xfrm>
              <a:custGeom>
                <a:avLst/>
                <a:gdLst/>
                <a:ahLst/>
                <a:cxnLst/>
                <a:rect l="l" t="t" r="r" b="b"/>
                <a:pathLst>
                  <a:path w="10143" h="5212" extrusionOk="0">
                    <a:moveTo>
                      <a:pt x="8190" y="0"/>
                    </a:moveTo>
                    <a:lnTo>
                      <a:pt x="1" y="3609"/>
                    </a:lnTo>
                    <a:lnTo>
                      <a:pt x="117" y="4249"/>
                    </a:lnTo>
                    <a:lnTo>
                      <a:pt x="485" y="4812"/>
                    </a:lnTo>
                    <a:lnTo>
                      <a:pt x="1142" y="5083"/>
                    </a:lnTo>
                    <a:lnTo>
                      <a:pt x="2647" y="5211"/>
                    </a:lnTo>
                    <a:lnTo>
                      <a:pt x="10143" y="4900"/>
                    </a:lnTo>
                    <a:lnTo>
                      <a:pt x="81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4705505" y="1374120"/>
                <a:ext cx="2370335" cy="2281583"/>
              </a:xfrm>
              <a:custGeom>
                <a:avLst/>
                <a:gdLst/>
                <a:ahLst/>
                <a:cxnLst/>
                <a:rect l="l" t="t" r="r" b="b"/>
                <a:pathLst>
                  <a:path w="13968" h="13445" extrusionOk="0">
                    <a:moveTo>
                      <a:pt x="4044" y="0"/>
                    </a:moveTo>
                    <a:lnTo>
                      <a:pt x="0" y="5601"/>
                    </a:lnTo>
                    <a:cubicBezTo>
                      <a:pt x="289" y="7842"/>
                      <a:pt x="2610" y="12614"/>
                      <a:pt x="2610" y="12614"/>
                    </a:cubicBezTo>
                    <a:lnTo>
                      <a:pt x="9481" y="13444"/>
                    </a:lnTo>
                    <a:lnTo>
                      <a:pt x="13967" y="7567"/>
                    </a:lnTo>
                    <a:lnTo>
                      <a:pt x="11345" y="1052"/>
                    </a:lnTo>
                    <a:lnTo>
                      <a:pt x="40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7606654" y="3153908"/>
                <a:ext cx="789602" cy="637384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756" extrusionOk="0">
                    <a:moveTo>
                      <a:pt x="662" y="0"/>
                    </a:moveTo>
                    <a:lnTo>
                      <a:pt x="1" y="937"/>
                    </a:lnTo>
                    <a:lnTo>
                      <a:pt x="3991" y="3755"/>
                    </a:lnTo>
                    <a:lnTo>
                      <a:pt x="4653" y="2823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5"/>
              <p:cNvSpPr/>
              <p:nvPr/>
            </p:nvSpPr>
            <p:spPr>
              <a:xfrm>
                <a:off x="1987121" y="4471609"/>
                <a:ext cx="2847185" cy="1461774"/>
              </a:xfrm>
              <a:custGeom>
                <a:avLst/>
                <a:gdLst/>
                <a:ahLst/>
                <a:cxnLst/>
                <a:rect l="l" t="t" r="r" b="b"/>
                <a:pathLst>
                  <a:path w="16778" h="8614" extrusionOk="0">
                    <a:moveTo>
                      <a:pt x="11633" y="0"/>
                    </a:moveTo>
                    <a:cubicBezTo>
                      <a:pt x="10564" y="0"/>
                      <a:pt x="9549" y="116"/>
                      <a:pt x="8510" y="300"/>
                    </a:cubicBezTo>
                    <a:cubicBezTo>
                      <a:pt x="8048" y="380"/>
                      <a:pt x="7639" y="583"/>
                      <a:pt x="7178" y="628"/>
                    </a:cubicBezTo>
                    <a:cubicBezTo>
                      <a:pt x="6578" y="681"/>
                      <a:pt x="6002" y="677"/>
                      <a:pt x="5407" y="770"/>
                    </a:cubicBezTo>
                    <a:cubicBezTo>
                      <a:pt x="3761" y="1032"/>
                      <a:pt x="1950" y="1702"/>
                      <a:pt x="933" y="3131"/>
                    </a:cubicBezTo>
                    <a:cubicBezTo>
                      <a:pt x="1" y="4445"/>
                      <a:pt x="649" y="6362"/>
                      <a:pt x="689" y="7831"/>
                    </a:cubicBezTo>
                    <a:cubicBezTo>
                      <a:pt x="1461" y="7925"/>
                      <a:pt x="2092" y="7849"/>
                      <a:pt x="2717" y="7978"/>
                    </a:cubicBezTo>
                    <a:cubicBezTo>
                      <a:pt x="3628" y="8160"/>
                      <a:pt x="4511" y="8449"/>
                      <a:pt x="5443" y="8546"/>
                    </a:cubicBezTo>
                    <a:cubicBezTo>
                      <a:pt x="5905" y="8595"/>
                      <a:pt x="6363" y="8614"/>
                      <a:pt x="6818" y="8614"/>
                    </a:cubicBezTo>
                    <a:cubicBezTo>
                      <a:pt x="8269" y="8614"/>
                      <a:pt x="9695" y="8419"/>
                      <a:pt x="11168" y="8369"/>
                    </a:cubicBezTo>
                    <a:cubicBezTo>
                      <a:pt x="11567" y="8356"/>
                      <a:pt x="11968" y="8351"/>
                      <a:pt x="12369" y="8351"/>
                    </a:cubicBezTo>
                    <a:cubicBezTo>
                      <a:pt x="12672" y="8351"/>
                      <a:pt x="12975" y="8354"/>
                      <a:pt x="13276" y="8359"/>
                    </a:cubicBezTo>
                    <a:cubicBezTo>
                      <a:pt x="13831" y="8369"/>
                      <a:pt x="14650" y="8571"/>
                      <a:pt x="15339" y="8571"/>
                    </a:cubicBezTo>
                    <a:cubicBezTo>
                      <a:pt x="15620" y="8571"/>
                      <a:pt x="15879" y="8538"/>
                      <a:pt x="16091" y="8444"/>
                    </a:cubicBezTo>
                    <a:cubicBezTo>
                      <a:pt x="16374" y="8316"/>
                      <a:pt x="16640" y="7858"/>
                      <a:pt x="16694" y="7530"/>
                    </a:cubicBezTo>
                    <a:cubicBezTo>
                      <a:pt x="16778" y="6993"/>
                      <a:pt x="16694" y="6366"/>
                      <a:pt x="16694" y="5825"/>
                    </a:cubicBezTo>
                    <a:cubicBezTo>
                      <a:pt x="16694" y="4836"/>
                      <a:pt x="16543" y="3855"/>
                      <a:pt x="16298" y="2900"/>
                    </a:cubicBezTo>
                    <a:cubicBezTo>
                      <a:pt x="15859" y="1179"/>
                      <a:pt x="13520" y="24"/>
                      <a:pt x="11851" y="2"/>
                    </a:cubicBezTo>
                    <a:cubicBezTo>
                      <a:pt x="11778" y="1"/>
                      <a:pt x="11706" y="0"/>
                      <a:pt x="116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7270144" y="5257478"/>
                <a:ext cx="1523884" cy="659954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3889" extrusionOk="0">
                    <a:moveTo>
                      <a:pt x="1520" y="0"/>
                    </a:moveTo>
                    <a:cubicBezTo>
                      <a:pt x="617" y="0"/>
                      <a:pt x="1" y="891"/>
                      <a:pt x="120" y="1807"/>
                    </a:cubicBezTo>
                    <a:cubicBezTo>
                      <a:pt x="266" y="2929"/>
                      <a:pt x="1367" y="3263"/>
                      <a:pt x="2281" y="3587"/>
                    </a:cubicBezTo>
                    <a:cubicBezTo>
                      <a:pt x="2796" y="3888"/>
                      <a:pt x="3467" y="3862"/>
                      <a:pt x="3893" y="3875"/>
                    </a:cubicBezTo>
                    <a:cubicBezTo>
                      <a:pt x="4026" y="3881"/>
                      <a:pt x="4159" y="3883"/>
                      <a:pt x="4293" y="3883"/>
                    </a:cubicBezTo>
                    <a:cubicBezTo>
                      <a:pt x="5172" y="3883"/>
                      <a:pt x="6067" y="3785"/>
                      <a:pt x="6946" y="3777"/>
                    </a:cubicBezTo>
                    <a:cubicBezTo>
                      <a:pt x="8148" y="3769"/>
                      <a:pt x="8979" y="3302"/>
                      <a:pt x="8201" y="2144"/>
                    </a:cubicBezTo>
                    <a:cubicBezTo>
                      <a:pt x="7632" y="1284"/>
                      <a:pt x="6978" y="1065"/>
                      <a:pt x="6244" y="1065"/>
                    </a:cubicBezTo>
                    <a:cubicBezTo>
                      <a:pt x="5731" y="1065"/>
                      <a:pt x="5179" y="1172"/>
                      <a:pt x="4589" y="1243"/>
                    </a:cubicBezTo>
                    <a:cubicBezTo>
                      <a:pt x="4412" y="1264"/>
                      <a:pt x="4249" y="1278"/>
                      <a:pt x="4095" y="1278"/>
                    </a:cubicBezTo>
                    <a:cubicBezTo>
                      <a:pt x="3715" y="1278"/>
                      <a:pt x="3387" y="1194"/>
                      <a:pt x="3040" y="919"/>
                    </a:cubicBezTo>
                    <a:cubicBezTo>
                      <a:pt x="2662" y="626"/>
                      <a:pt x="2432" y="209"/>
                      <a:pt x="1957" y="67"/>
                    </a:cubicBezTo>
                    <a:cubicBezTo>
                      <a:pt x="1806" y="21"/>
                      <a:pt x="1659" y="0"/>
                      <a:pt x="15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5"/>
              <p:cNvSpPr/>
              <p:nvPr/>
            </p:nvSpPr>
            <p:spPr>
              <a:xfrm>
                <a:off x="-785906" y="-808698"/>
                <a:ext cx="4960428" cy="3100713"/>
              </a:xfrm>
              <a:custGeom>
                <a:avLst/>
                <a:gdLst/>
                <a:ahLst/>
                <a:cxnLst/>
                <a:rect l="l" t="t" r="r" b="b"/>
                <a:pathLst>
                  <a:path w="29231" h="18272" extrusionOk="0">
                    <a:moveTo>
                      <a:pt x="22992" y="3838"/>
                    </a:moveTo>
                    <a:cubicBezTo>
                      <a:pt x="22992" y="3839"/>
                      <a:pt x="22991" y="3839"/>
                      <a:pt x="22991" y="3840"/>
                    </a:cubicBezTo>
                    <a:lnTo>
                      <a:pt x="22992" y="3838"/>
                    </a:lnTo>
                    <a:close/>
                    <a:moveTo>
                      <a:pt x="16621" y="9662"/>
                    </a:moveTo>
                    <a:cubicBezTo>
                      <a:pt x="16620" y="9663"/>
                      <a:pt x="16618" y="9663"/>
                      <a:pt x="16618" y="9663"/>
                    </a:cubicBezTo>
                    <a:cubicBezTo>
                      <a:pt x="16619" y="9663"/>
                      <a:pt x="16620" y="9662"/>
                      <a:pt x="16621" y="9662"/>
                    </a:cubicBezTo>
                    <a:close/>
                    <a:moveTo>
                      <a:pt x="8929" y="12873"/>
                    </a:moveTo>
                    <a:lnTo>
                      <a:pt x="8929" y="12873"/>
                    </a:lnTo>
                    <a:cubicBezTo>
                      <a:pt x="8929" y="12873"/>
                      <a:pt x="8931" y="12876"/>
                      <a:pt x="8933" y="12881"/>
                    </a:cubicBezTo>
                    <a:lnTo>
                      <a:pt x="8933" y="12881"/>
                    </a:lnTo>
                    <a:cubicBezTo>
                      <a:pt x="8930" y="12876"/>
                      <a:pt x="8929" y="12873"/>
                      <a:pt x="8929" y="12873"/>
                    </a:cubicBezTo>
                    <a:close/>
                    <a:moveTo>
                      <a:pt x="8306" y="13677"/>
                    </a:moveTo>
                    <a:cubicBezTo>
                      <a:pt x="8306" y="13678"/>
                      <a:pt x="8305" y="13679"/>
                      <a:pt x="8305" y="13680"/>
                    </a:cubicBezTo>
                    <a:cubicBezTo>
                      <a:pt x="8304" y="13681"/>
                      <a:pt x="8304" y="13681"/>
                      <a:pt x="8303" y="13682"/>
                    </a:cubicBezTo>
                    <a:lnTo>
                      <a:pt x="8303" y="13682"/>
                    </a:lnTo>
                    <a:cubicBezTo>
                      <a:pt x="8305" y="13680"/>
                      <a:pt x="8306" y="13679"/>
                      <a:pt x="8306" y="13677"/>
                    </a:cubicBezTo>
                    <a:close/>
                    <a:moveTo>
                      <a:pt x="28858" y="1"/>
                    </a:moveTo>
                    <a:cubicBezTo>
                      <a:pt x="28841" y="116"/>
                      <a:pt x="28792" y="241"/>
                      <a:pt x="28725" y="360"/>
                    </a:cubicBezTo>
                    <a:cubicBezTo>
                      <a:pt x="28659" y="480"/>
                      <a:pt x="28574" y="595"/>
                      <a:pt x="28485" y="706"/>
                    </a:cubicBezTo>
                    <a:cubicBezTo>
                      <a:pt x="28299" y="929"/>
                      <a:pt x="28086" y="1137"/>
                      <a:pt x="27868" y="1332"/>
                    </a:cubicBezTo>
                    <a:cubicBezTo>
                      <a:pt x="27642" y="1532"/>
                      <a:pt x="27411" y="1718"/>
                      <a:pt x="27172" y="1904"/>
                    </a:cubicBezTo>
                    <a:lnTo>
                      <a:pt x="26813" y="2180"/>
                    </a:lnTo>
                    <a:lnTo>
                      <a:pt x="26453" y="2464"/>
                    </a:lnTo>
                    <a:cubicBezTo>
                      <a:pt x="26213" y="2650"/>
                      <a:pt x="25978" y="2828"/>
                      <a:pt x="25729" y="2975"/>
                    </a:cubicBezTo>
                    <a:cubicBezTo>
                      <a:pt x="25481" y="3125"/>
                      <a:pt x="25223" y="3236"/>
                      <a:pt x="24943" y="3303"/>
                    </a:cubicBezTo>
                    <a:cubicBezTo>
                      <a:pt x="24384" y="3445"/>
                      <a:pt x="23771" y="3432"/>
                      <a:pt x="23150" y="3551"/>
                    </a:cubicBezTo>
                    <a:lnTo>
                      <a:pt x="23026" y="3578"/>
                    </a:lnTo>
                    <a:lnTo>
                      <a:pt x="23005" y="3698"/>
                    </a:lnTo>
                    <a:cubicBezTo>
                      <a:pt x="23001" y="3711"/>
                      <a:pt x="22999" y="3724"/>
                      <a:pt x="22998" y="3736"/>
                    </a:cubicBezTo>
                    <a:lnTo>
                      <a:pt x="22998" y="3736"/>
                    </a:lnTo>
                    <a:cubicBezTo>
                      <a:pt x="22722" y="3856"/>
                      <a:pt x="22454" y="4000"/>
                      <a:pt x="22196" y="4151"/>
                    </a:cubicBezTo>
                    <a:cubicBezTo>
                      <a:pt x="21907" y="4319"/>
                      <a:pt x="21633" y="4506"/>
                      <a:pt x="21358" y="4692"/>
                    </a:cubicBezTo>
                    <a:lnTo>
                      <a:pt x="20555" y="5247"/>
                    </a:lnTo>
                    <a:cubicBezTo>
                      <a:pt x="20288" y="5429"/>
                      <a:pt x="20026" y="5593"/>
                      <a:pt x="19764" y="5708"/>
                    </a:cubicBezTo>
                    <a:cubicBezTo>
                      <a:pt x="19631" y="5766"/>
                      <a:pt x="19502" y="5810"/>
                      <a:pt x="19373" y="5837"/>
                    </a:cubicBezTo>
                    <a:cubicBezTo>
                      <a:pt x="19240" y="5864"/>
                      <a:pt x="19090" y="5882"/>
                      <a:pt x="18925" y="5899"/>
                    </a:cubicBezTo>
                    <a:cubicBezTo>
                      <a:pt x="18756" y="5921"/>
                      <a:pt x="18574" y="5948"/>
                      <a:pt x="18375" y="6005"/>
                    </a:cubicBezTo>
                    <a:cubicBezTo>
                      <a:pt x="18277" y="6037"/>
                      <a:pt x="18175" y="6073"/>
                      <a:pt x="18078" y="6122"/>
                    </a:cubicBezTo>
                    <a:cubicBezTo>
                      <a:pt x="17976" y="6175"/>
                      <a:pt x="17886" y="6237"/>
                      <a:pt x="17806" y="6294"/>
                    </a:cubicBezTo>
                    <a:cubicBezTo>
                      <a:pt x="17652" y="6414"/>
                      <a:pt x="17527" y="6534"/>
                      <a:pt x="17403" y="6650"/>
                    </a:cubicBezTo>
                    <a:lnTo>
                      <a:pt x="17230" y="6814"/>
                    </a:lnTo>
                    <a:cubicBezTo>
                      <a:pt x="17163" y="6876"/>
                      <a:pt x="17093" y="6943"/>
                      <a:pt x="17021" y="7023"/>
                    </a:cubicBezTo>
                    <a:cubicBezTo>
                      <a:pt x="16950" y="7107"/>
                      <a:pt x="16870" y="7213"/>
                      <a:pt x="16812" y="7359"/>
                    </a:cubicBezTo>
                    <a:cubicBezTo>
                      <a:pt x="16786" y="7431"/>
                      <a:pt x="16768" y="7506"/>
                      <a:pt x="16755" y="7577"/>
                    </a:cubicBezTo>
                    <a:cubicBezTo>
                      <a:pt x="16746" y="7644"/>
                      <a:pt x="16741" y="7705"/>
                      <a:pt x="16741" y="7759"/>
                    </a:cubicBezTo>
                    <a:cubicBezTo>
                      <a:pt x="16737" y="7870"/>
                      <a:pt x="16741" y="7955"/>
                      <a:pt x="16746" y="8035"/>
                    </a:cubicBezTo>
                    <a:lnTo>
                      <a:pt x="16755" y="8269"/>
                    </a:lnTo>
                    <a:cubicBezTo>
                      <a:pt x="16755" y="8345"/>
                      <a:pt x="16755" y="8416"/>
                      <a:pt x="16751" y="8465"/>
                    </a:cubicBezTo>
                    <a:cubicBezTo>
                      <a:pt x="16741" y="8514"/>
                      <a:pt x="16733" y="8541"/>
                      <a:pt x="16728" y="8541"/>
                    </a:cubicBezTo>
                    <a:cubicBezTo>
                      <a:pt x="16728" y="8541"/>
                      <a:pt x="16729" y="8539"/>
                      <a:pt x="16729" y="8539"/>
                    </a:cubicBezTo>
                    <a:lnTo>
                      <a:pt x="16729" y="8539"/>
                    </a:lnTo>
                    <a:cubicBezTo>
                      <a:pt x="16728" y="8539"/>
                      <a:pt x="16726" y="8540"/>
                      <a:pt x="16720" y="8545"/>
                    </a:cubicBezTo>
                    <a:cubicBezTo>
                      <a:pt x="16702" y="8558"/>
                      <a:pt x="16671" y="8576"/>
                      <a:pt x="16618" y="8598"/>
                    </a:cubicBezTo>
                    <a:lnTo>
                      <a:pt x="16599" y="8607"/>
                    </a:lnTo>
                    <a:lnTo>
                      <a:pt x="16577" y="8615"/>
                    </a:lnTo>
                    <a:lnTo>
                      <a:pt x="16528" y="8633"/>
                    </a:lnTo>
                    <a:lnTo>
                      <a:pt x="16427" y="8668"/>
                    </a:lnTo>
                    <a:lnTo>
                      <a:pt x="16302" y="8709"/>
                    </a:lnTo>
                    <a:cubicBezTo>
                      <a:pt x="16284" y="8713"/>
                      <a:pt x="16245" y="8731"/>
                      <a:pt x="16218" y="8740"/>
                    </a:cubicBezTo>
                    <a:cubicBezTo>
                      <a:pt x="16200" y="8748"/>
                      <a:pt x="16182" y="8758"/>
                      <a:pt x="16165" y="8766"/>
                    </a:cubicBezTo>
                    <a:lnTo>
                      <a:pt x="16134" y="8780"/>
                    </a:lnTo>
                    <a:lnTo>
                      <a:pt x="16102" y="8797"/>
                    </a:lnTo>
                    <a:cubicBezTo>
                      <a:pt x="16081" y="8811"/>
                      <a:pt x="16058" y="8824"/>
                      <a:pt x="16036" y="8842"/>
                    </a:cubicBezTo>
                    <a:cubicBezTo>
                      <a:pt x="16014" y="8860"/>
                      <a:pt x="15991" y="8877"/>
                      <a:pt x="15969" y="8895"/>
                    </a:cubicBezTo>
                    <a:cubicBezTo>
                      <a:pt x="15948" y="8918"/>
                      <a:pt x="15929" y="8935"/>
                      <a:pt x="15911" y="8957"/>
                    </a:cubicBezTo>
                    <a:lnTo>
                      <a:pt x="15885" y="8988"/>
                    </a:lnTo>
                    <a:lnTo>
                      <a:pt x="15862" y="9020"/>
                    </a:lnTo>
                    <a:cubicBezTo>
                      <a:pt x="15850" y="9037"/>
                      <a:pt x="15836" y="9059"/>
                      <a:pt x="15823" y="9077"/>
                    </a:cubicBezTo>
                    <a:lnTo>
                      <a:pt x="15792" y="9131"/>
                    </a:lnTo>
                    <a:cubicBezTo>
                      <a:pt x="15774" y="9170"/>
                      <a:pt x="15761" y="9197"/>
                      <a:pt x="15747" y="9223"/>
                    </a:cubicBezTo>
                    <a:cubicBezTo>
                      <a:pt x="15703" y="9340"/>
                      <a:pt x="15672" y="9428"/>
                      <a:pt x="15649" y="9512"/>
                    </a:cubicBezTo>
                    <a:cubicBezTo>
                      <a:pt x="15557" y="9823"/>
                      <a:pt x="15463" y="10120"/>
                      <a:pt x="15352" y="10409"/>
                    </a:cubicBezTo>
                    <a:cubicBezTo>
                      <a:pt x="15299" y="10551"/>
                      <a:pt x="15237" y="10692"/>
                      <a:pt x="15175" y="10825"/>
                    </a:cubicBezTo>
                    <a:cubicBezTo>
                      <a:pt x="15112" y="10964"/>
                      <a:pt x="15046" y="11097"/>
                      <a:pt x="14975" y="11225"/>
                    </a:cubicBezTo>
                    <a:cubicBezTo>
                      <a:pt x="14904" y="11354"/>
                      <a:pt x="14824" y="11478"/>
                      <a:pt x="14744" y="11594"/>
                    </a:cubicBezTo>
                    <a:cubicBezTo>
                      <a:pt x="14660" y="11714"/>
                      <a:pt x="14567" y="11833"/>
                      <a:pt x="14483" y="11923"/>
                    </a:cubicBezTo>
                    <a:cubicBezTo>
                      <a:pt x="14309" y="12113"/>
                      <a:pt x="14105" y="12269"/>
                      <a:pt x="13865" y="12380"/>
                    </a:cubicBezTo>
                    <a:cubicBezTo>
                      <a:pt x="13446" y="12579"/>
                      <a:pt x="12942" y="12658"/>
                      <a:pt x="12416" y="12658"/>
                    </a:cubicBezTo>
                    <a:cubicBezTo>
                      <a:pt x="12347" y="12658"/>
                      <a:pt x="12279" y="12657"/>
                      <a:pt x="12210" y="12654"/>
                    </a:cubicBezTo>
                    <a:cubicBezTo>
                      <a:pt x="12134" y="12650"/>
                      <a:pt x="12060" y="12650"/>
                      <a:pt x="11984" y="12642"/>
                    </a:cubicBezTo>
                    <a:lnTo>
                      <a:pt x="11868" y="12632"/>
                    </a:lnTo>
                    <a:lnTo>
                      <a:pt x="11824" y="12632"/>
                    </a:lnTo>
                    <a:cubicBezTo>
                      <a:pt x="11822" y="12632"/>
                      <a:pt x="11822" y="12631"/>
                      <a:pt x="11823" y="12630"/>
                    </a:cubicBezTo>
                    <a:lnTo>
                      <a:pt x="11823" y="12630"/>
                    </a:lnTo>
                    <a:cubicBezTo>
                      <a:pt x="11823" y="12630"/>
                      <a:pt x="11823" y="12630"/>
                      <a:pt x="11823" y="12630"/>
                    </a:cubicBezTo>
                    <a:cubicBezTo>
                      <a:pt x="11825" y="12630"/>
                      <a:pt x="11826" y="12629"/>
                      <a:pt x="11824" y="12628"/>
                    </a:cubicBezTo>
                    <a:lnTo>
                      <a:pt x="11824" y="12628"/>
                    </a:lnTo>
                    <a:cubicBezTo>
                      <a:pt x="11824" y="12628"/>
                      <a:pt x="11823" y="12629"/>
                      <a:pt x="11823" y="12630"/>
                    </a:cubicBezTo>
                    <a:lnTo>
                      <a:pt x="11823" y="12630"/>
                    </a:lnTo>
                    <a:cubicBezTo>
                      <a:pt x="11820" y="12629"/>
                      <a:pt x="11815" y="12628"/>
                      <a:pt x="11815" y="12628"/>
                    </a:cubicBezTo>
                    <a:cubicBezTo>
                      <a:pt x="11771" y="12619"/>
                      <a:pt x="11695" y="12597"/>
                      <a:pt x="11624" y="12575"/>
                    </a:cubicBezTo>
                    <a:lnTo>
                      <a:pt x="11402" y="12503"/>
                    </a:lnTo>
                    <a:cubicBezTo>
                      <a:pt x="11091" y="12402"/>
                      <a:pt x="10776" y="12295"/>
                      <a:pt x="10448" y="12202"/>
                    </a:cubicBezTo>
                    <a:cubicBezTo>
                      <a:pt x="10120" y="12109"/>
                      <a:pt x="9782" y="12020"/>
                      <a:pt x="9405" y="11976"/>
                    </a:cubicBezTo>
                    <a:cubicBezTo>
                      <a:pt x="9302" y="11966"/>
                      <a:pt x="9195" y="11958"/>
                      <a:pt x="9081" y="11958"/>
                    </a:cubicBezTo>
                    <a:cubicBezTo>
                      <a:pt x="8984" y="11958"/>
                      <a:pt x="8882" y="11964"/>
                      <a:pt x="8770" y="11980"/>
                    </a:cubicBezTo>
                    <a:cubicBezTo>
                      <a:pt x="8739" y="11989"/>
                      <a:pt x="8708" y="11993"/>
                      <a:pt x="8677" y="11997"/>
                    </a:cubicBezTo>
                    <a:cubicBezTo>
                      <a:pt x="8641" y="12011"/>
                      <a:pt x="8606" y="12020"/>
                      <a:pt x="8575" y="12029"/>
                    </a:cubicBezTo>
                    <a:lnTo>
                      <a:pt x="8522" y="12046"/>
                    </a:lnTo>
                    <a:lnTo>
                      <a:pt x="8469" y="12073"/>
                    </a:lnTo>
                    <a:cubicBezTo>
                      <a:pt x="8428" y="12091"/>
                      <a:pt x="8393" y="12104"/>
                      <a:pt x="8358" y="12126"/>
                    </a:cubicBezTo>
                    <a:cubicBezTo>
                      <a:pt x="8207" y="12216"/>
                      <a:pt x="8060" y="12380"/>
                      <a:pt x="7985" y="12556"/>
                    </a:cubicBezTo>
                    <a:cubicBezTo>
                      <a:pt x="7953" y="12642"/>
                      <a:pt x="7926" y="12734"/>
                      <a:pt x="7922" y="12810"/>
                    </a:cubicBezTo>
                    <a:cubicBezTo>
                      <a:pt x="7918" y="12849"/>
                      <a:pt x="7914" y="12886"/>
                      <a:pt x="7914" y="12929"/>
                    </a:cubicBezTo>
                    <a:cubicBezTo>
                      <a:pt x="7918" y="12983"/>
                      <a:pt x="7922" y="13041"/>
                      <a:pt x="7932" y="13089"/>
                    </a:cubicBezTo>
                    <a:cubicBezTo>
                      <a:pt x="7953" y="13191"/>
                      <a:pt x="7989" y="13275"/>
                      <a:pt x="8024" y="13343"/>
                    </a:cubicBezTo>
                    <a:cubicBezTo>
                      <a:pt x="8060" y="13414"/>
                      <a:pt x="8096" y="13462"/>
                      <a:pt x="8127" y="13507"/>
                    </a:cubicBezTo>
                    <a:cubicBezTo>
                      <a:pt x="8189" y="13595"/>
                      <a:pt x="8238" y="13654"/>
                      <a:pt x="8264" y="13693"/>
                    </a:cubicBezTo>
                    <a:cubicBezTo>
                      <a:pt x="8267" y="13697"/>
                      <a:pt x="8270" y="13701"/>
                      <a:pt x="8272" y="13704"/>
                    </a:cubicBezTo>
                    <a:lnTo>
                      <a:pt x="8272" y="13704"/>
                    </a:lnTo>
                    <a:cubicBezTo>
                      <a:pt x="8256" y="13714"/>
                      <a:pt x="8234" y="13724"/>
                      <a:pt x="8211" y="13734"/>
                    </a:cubicBezTo>
                    <a:cubicBezTo>
                      <a:pt x="8162" y="13755"/>
                      <a:pt x="8109" y="13773"/>
                      <a:pt x="8047" y="13791"/>
                    </a:cubicBezTo>
                    <a:cubicBezTo>
                      <a:pt x="7922" y="13830"/>
                      <a:pt x="7776" y="13857"/>
                      <a:pt x="7612" y="13888"/>
                    </a:cubicBezTo>
                    <a:lnTo>
                      <a:pt x="7483" y="13910"/>
                    </a:lnTo>
                    <a:cubicBezTo>
                      <a:pt x="7439" y="13920"/>
                      <a:pt x="7390" y="13933"/>
                      <a:pt x="7346" y="13941"/>
                    </a:cubicBezTo>
                    <a:cubicBezTo>
                      <a:pt x="7256" y="13968"/>
                      <a:pt x="7160" y="13990"/>
                      <a:pt x="7043" y="14039"/>
                    </a:cubicBezTo>
                    <a:cubicBezTo>
                      <a:pt x="6986" y="14062"/>
                      <a:pt x="6920" y="14092"/>
                      <a:pt x="6853" y="14137"/>
                    </a:cubicBezTo>
                    <a:cubicBezTo>
                      <a:pt x="6787" y="14181"/>
                      <a:pt x="6711" y="14244"/>
                      <a:pt x="6658" y="14310"/>
                    </a:cubicBezTo>
                    <a:cubicBezTo>
                      <a:pt x="6627" y="14346"/>
                      <a:pt x="6609" y="14377"/>
                      <a:pt x="6586" y="14408"/>
                    </a:cubicBezTo>
                    <a:cubicBezTo>
                      <a:pt x="6568" y="14439"/>
                      <a:pt x="6556" y="14465"/>
                      <a:pt x="6537" y="14492"/>
                    </a:cubicBezTo>
                    <a:lnTo>
                      <a:pt x="6502" y="14563"/>
                    </a:lnTo>
                    <a:lnTo>
                      <a:pt x="6476" y="14625"/>
                    </a:lnTo>
                    <a:cubicBezTo>
                      <a:pt x="6445" y="14696"/>
                      <a:pt x="6414" y="14758"/>
                      <a:pt x="6382" y="14816"/>
                    </a:cubicBezTo>
                    <a:cubicBezTo>
                      <a:pt x="6343" y="14891"/>
                      <a:pt x="6338" y="14900"/>
                      <a:pt x="6298" y="14949"/>
                    </a:cubicBezTo>
                    <a:cubicBezTo>
                      <a:pt x="6232" y="15033"/>
                      <a:pt x="6111" y="15140"/>
                      <a:pt x="5978" y="15278"/>
                    </a:cubicBezTo>
                    <a:cubicBezTo>
                      <a:pt x="5912" y="15348"/>
                      <a:pt x="5837" y="15433"/>
                      <a:pt x="5769" y="15535"/>
                    </a:cubicBezTo>
                    <a:cubicBezTo>
                      <a:pt x="5708" y="15633"/>
                      <a:pt x="5659" y="15731"/>
                      <a:pt x="5624" y="15823"/>
                    </a:cubicBezTo>
                    <a:cubicBezTo>
                      <a:pt x="5548" y="16010"/>
                      <a:pt x="5508" y="16170"/>
                      <a:pt x="5464" y="16290"/>
                    </a:cubicBezTo>
                    <a:cubicBezTo>
                      <a:pt x="5450" y="16321"/>
                      <a:pt x="5441" y="16348"/>
                      <a:pt x="5429" y="16370"/>
                    </a:cubicBezTo>
                    <a:cubicBezTo>
                      <a:pt x="5419" y="16391"/>
                      <a:pt x="5410" y="16414"/>
                      <a:pt x="5392" y="16436"/>
                    </a:cubicBezTo>
                    <a:lnTo>
                      <a:pt x="5349" y="16503"/>
                    </a:lnTo>
                    <a:lnTo>
                      <a:pt x="5286" y="16569"/>
                    </a:lnTo>
                    <a:cubicBezTo>
                      <a:pt x="5202" y="16658"/>
                      <a:pt x="5099" y="16751"/>
                      <a:pt x="4980" y="16827"/>
                    </a:cubicBezTo>
                    <a:cubicBezTo>
                      <a:pt x="4869" y="16911"/>
                      <a:pt x="4736" y="16982"/>
                      <a:pt x="4603" y="17053"/>
                    </a:cubicBezTo>
                    <a:cubicBezTo>
                      <a:pt x="4337" y="17190"/>
                      <a:pt x="4048" y="17302"/>
                      <a:pt x="3755" y="17399"/>
                    </a:cubicBezTo>
                    <a:cubicBezTo>
                      <a:pt x="3604" y="17448"/>
                      <a:pt x="3458" y="17493"/>
                      <a:pt x="3307" y="17528"/>
                    </a:cubicBezTo>
                    <a:cubicBezTo>
                      <a:pt x="3160" y="17563"/>
                      <a:pt x="3009" y="17590"/>
                      <a:pt x="2854" y="17616"/>
                    </a:cubicBezTo>
                    <a:cubicBezTo>
                      <a:pt x="2543" y="17661"/>
                      <a:pt x="2228" y="17688"/>
                      <a:pt x="1918" y="17696"/>
                    </a:cubicBezTo>
                    <a:cubicBezTo>
                      <a:pt x="1611" y="17696"/>
                      <a:pt x="1301" y="17679"/>
                      <a:pt x="1012" y="17603"/>
                    </a:cubicBezTo>
                    <a:cubicBezTo>
                      <a:pt x="728" y="17536"/>
                      <a:pt x="466" y="17403"/>
                      <a:pt x="328" y="17190"/>
                    </a:cubicBezTo>
                    <a:lnTo>
                      <a:pt x="0" y="17364"/>
                    </a:lnTo>
                    <a:cubicBezTo>
                      <a:pt x="89" y="17546"/>
                      <a:pt x="226" y="17696"/>
                      <a:pt x="382" y="17808"/>
                    </a:cubicBezTo>
                    <a:cubicBezTo>
                      <a:pt x="537" y="17923"/>
                      <a:pt x="705" y="17999"/>
                      <a:pt x="875" y="18060"/>
                    </a:cubicBezTo>
                    <a:cubicBezTo>
                      <a:pt x="1211" y="18181"/>
                      <a:pt x="1558" y="18229"/>
                      <a:pt x="1900" y="18255"/>
                    </a:cubicBezTo>
                    <a:cubicBezTo>
                      <a:pt x="2046" y="18267"/>
                      <a:pt x="2190" y="18272"/>
                      <a:pt x="2334" y="18272"/>
                    </a:cubicBezTo>
                    <a:cubicBezTo>
                      <a:pt x="2531" y="18272"/>
                      <a:pt x="2728" y="18262"/>
                      <a:pt x="2925" y="18247"/>
                    </a:cubicBezTo>
                    <a:cubicBezTo>
                      <a:pt x="3094" y="18234"/>
                      <a:pt x="3266" y="18216"/>
                      <a:pt x="3440" y="18185"/>
                    </a:cubicBezTo>
                    <a:cubicBezTo>
                      <a:pt x="3612" y="18158"/>
                      <a:pt x="3778" y="18118"/>
                      <a:pt x="3946" y="18078"/>
                    </a:cubicBezTo>
                    <a:cubicBezTo>
                      <a:pt x="4278" y="17994"/>
                      <a:pt x="4607" y="17888"/>
                      <a:pt x="4931" y="17745"/>
                    </a:cubicBezTo>
                    <a:cubicBezTo>
                      <a:pt x="5095" y="17669"/>
                      <a:pt x="5255" y="17595"/>
                      <a:pt x="5410" y="17493"/>
                    </a:cubicBezTo>
                    <a:cubicBezTo>
                      <a:pt x="5570" y="17399"/>
                      <a:pt x="5726" y="17284"/>
                      <a:pt x="5872" y="17146"/>
                    </a:cubicBezTo>
                    <a:lnTo>
                      <a:pt x="5978" y="17030"/>
                    </a:lnTo>
                    <a:cubicBezTo>
                      <a:pt x="6014" y="16991"/>
                      <a:pt x="6050" y="16946"/>
                      <a:pt x="6080" y="16903"/>
                    </a:cubicBezTo>
                    <a:cubicBezTo>
                      <a:pt x="6116" y="16862"/>
                      <a:pt x="6148" y="16809"/>
                      <a:pt x="6174" y="16760"/>
                    </a:cubicBezTo>
                    <a:cubicBezTo>
                      <a:pt x="6201" y="16711"/>
                      <a:pt x="6222" y="16667"/>
                      <a:pt x="6245" y="16618"/>
                    </a:cubicBezTo>
                    <a:cubicBezTo>
                      <a:pt x="6324" y="16436"/>
                      <a:pt x="6373" y="16280"/>
                      <a:pt x="6427" y="16165"/>
                    </a:cubicBezTo>
                    <a:cubicBezTo>
                      <a:pt x="6453" y="16108"/>
                      <a:pt x="6480" y="16059"/>
                      <a:pt x="6507" y="16024"/>
                    </a:cubicBezTo>
                    <a:cubicBezTo>
                      <a:pt x="6529" y="15987"/>
                      <a:pt x="6564" y="15952"/>
                      <a:pt x="6613" y="15903"/>
                    </a:cubicBezTo>
                    <a:cubicBezTo>
                      <a:pt x="6707" y="15811"/>
                      <a:pt x="6844" y="15704"/>
                      <a:pt x="6986" y="15544"/>
                    </a:cubicBezTo>
                    <a:cubicBezTo>
                      <a:pt x="7026" y="15504"/>
                      <a:pt x="7062" y="15459"/>
                      <a:pt x="7097" y="15406"/>
                    </a:cubicBezTo>
                    <a:cubicBezTo>
                      <a:pt x="7137" y="15344"/>
                      <a:pt x="7154" y="15313"/>
                      <a:pt x="7181" y="15268"/>
                    </a:cubicBezTo>
                    <a:cubicBezTo>
                      <a:pt x="7230" y="15189"/>
                      <a:pt x="7275" y="15100"/>
                      <a:pt x="7314" y="15029"/>
                    </a:cubicBezTo>
                    <a:cubicBezTo>
                      <a:pt x="7346" y="14961"/>
                      <a:pt x="7374" y="14916"/>
                      <a:pt x="7377" y="14916"/>
                    </a:cubicBezTo>
                    <a:lnTo>
                      <a:pt x="7377" y="14916"/>
                    </a:lnTo>
                    <a:cubicBezTo>
                      <a:pt x="7377" y="14916"/>
                      <a:pt x="7377" y="14917"/>
                      <a:pt x="7377" y="14918"/>
                    </a:cubicBezTo>
                    <a:cubicBezTo>
                      <a:pt x="7377" y="14918"/>
                      <a:pt x="7373" y="14922"/>
                      <a:pt x="7373" y="14927"/>
                    </a:cubicBezTo>
                    <a:cubicBezTo>
                      <a:pt x="7367" y="14927"/>
                      <a:pt x="7367" y="14932"/>
                      <a:pt x="7367" y="14932"/>
                    </a:cubicBezTo>
                    <a:cubicBezTo>
                      <a:pt x="7367" y="14932"/>
                      <a:pt x="7377" y="14927"/>
                      <a:pt x="7394" y="14922"/>
                    </a:cubicBezTo>
                    <a:cubicBezTo>
                      <a:pt x="7430" y="14910"/>
                      <a:pt x="7492" y="14891"/>
                      <a:pt x="7563" y="14879"/>
                    </a:cubicBezTo>
                    <a:cubicBezTo>
                      <a:pt x="7594" y="14869"/>
                      <a:pt x="7629" y="14865"/>
                      <a:pt x="7666" y="14861"/>
                    </a:cubicBezTo>
                    <a:lnTo>
                      <a:pt x="7776" y="14842"/>
                    </a:lnTo>
                    <a:cubicBezTo>
                      <a:pt x="7936" y="14816"/>
                      <a:pt x="8113" y="14789"/>
                      <a:pt x="8305" y="14740"/>
                    </a:cubicBezTo>
                    <a:cubicBezTo>
                      <a:pt x="8397" y="14719"/>
                      <a:pt x="8500" y="14687"/>
                      <a:pt x="8602" y="14643"/>
                    </a:cubicBezTo>
                    <a:cubicBezTo>
                      <a:pt x="8628" y="14634"/>
                      <a:pt x="8655" y="14621"/>
                      <a:pt x="8682" y="14607"/>
                    </a:cubicBezTo>
                    <a:cubicBezTo>
                      <a:pt x="8708" y="14594"/>
                      <a:pt x="8735" y="14580"/>
                      <a:pt x="8762" y="14563"/>
                    </a:cubicBezTo>
                    <a:lnTo>
                      <a:pt x="8846" y="14514"/>
                    </a:lnTo>
                    <a:cubicBezTo>
                      <a:pt x="8877" y="14496"/>
                      <a:pt x="8903" y="14474"/>
                      <a:pt x="8934" y="14453"/>
                    </a:cubicBezTo>
                    <a:cubicBezTo>
                      <a:pt x="8961" y="14430"/>
                      <a:pt x="8987" y="14404"/>
                      <a:pt x="9018" y="14373"/>
                    </a:cubicBezTo>
                    <a:cubicBezTo>
                      <a:pt x="9045" y="14346"/>
                      <a:pt x="9072" y="14319"/>
                      <a:pt x="9098" y="14283"/>
                    </a:cubicBezTo>
                    <a:cubicBezTo>
                      <a:pt x="9125" y="14248"/>
                      <a:pt x="9151" y="14213"/>
                      <a:pt x="9174" y="14177"/>
                    </a:cubicBezTo>
                    <a:cubicBezTo>
                      <a:pt x="9196" y="14137"/>
                      <a:pt x="9214" y="14092"/>
                      <a:pt x="9231" y="14053"/>
                    </a:cubicBezTo>
                    <a:cubicBezTo>
                      <a:pt x="9249" y="14008"/>
                      <a:pt x="9258" y="13968"/>
                      <a:pt x="9268" y="13928"/>
                    </a:cubicBezTo>
                    <a:cubicBezTo>
                      <a:pt x="9280" y="13888"/>
                      <a:pt x="9290" y="13849"/>
                      <a:pt x="9290" y="13804"/>
                    </a:cubicBezTo>
                    <a:cubicBezTo>
                      <a:pt x="9303" y="13715"/>
                      <a:pt x="9298" y="13622"/>
                      <a:pt x="9280" y="13533"/>
                    </a:cubicBezTo>
                    <a:cubicBezTo>
                      <a:pt x="9249" y="13361"/>
                      <a:pt x="9170" y="13222"/>
                      <a:pt x="9108" y="13125"/>
                    </a:cubicBezTo>
                    <a:cubicBezTo>
                      <a:pt x="9075" y="13080"/>
                      <a:pt x="9046" y="13039"/>
                      <a:pt x="9020" y="13005"/>
                    </a:cubicBezTo>
                    <a:lnTo>
                      <a:pt x="9020" y="13005"/>
                    </a:lnTo>
                    <a:cubicBezTo>
                      <a:pt x="9023" y="13005"/>
                      <a:pt x="9026" y="13005"/>
                      <a:pt x="9029" y="13005"/>
                    </a:cubicBezTo>
                    <a:cubicBezTo>
                      <a:pt x="9099" y="13005"/>
                      <a:pt x="9187" y="13011"/>
                      <a:pt x="9276" y="13023"/>
                    </a:cubicBezTo>
                    <a:cubicBezTo>
                      <a:pt x="9551" y="13062"/>
                      <a:pt x="9849" y="13138"/>
                      <a:pt x="10146" y="13228"/>
                    </a:cubicBezTo>
                    <a:cubicBezTo>
                      <a:pt x="10448" y="13316"/>
                      <a:pt x="10745" y="13422"/>
                      <a:pt x="11060" y="13529"/>
                    </a:cubicBezTo>
                    <a:lnTo>
                      <a:pt x="11304" y="13609"/>
                    </a:lnTo>
                    <a:cubicBezTo>
                      <a:pt x="11388" y="13631"/>
                      <a:pt x="11468" y="13658"/>
                      <a:pt x="11589" y="13685"/>
                    </a:cubicBezTo>
                    <a:cubicBezTo>
                      <a:pt x="11601" y="13689"/>
                      <a:pt x="11611" y="13693"/>
                      <a:pt x="11633" y="13697"/>
                    </a:cubicBezTo>
                    <a:lnTo>
                      <a:pt x="11695" y="13707"/>
                    </a:lnTo>
                    <a:lnTo>
                      <a:pt x="11726" y="13707"/>
                    </a:lnTo>
                    <a:lnTo>
                      <a:pt x="11744" y="13711"/>
                    </a:lnTo>
                    <a:lnTo>
                      <a:pt x="11775" y="13711"/>
                    </a:lnTo>
                    <a:lnTo>
                      <a:pt x="11904" y="13724"/>
                    </a:lnTo>
                    <a:cubicBezTo>
                      <a:pt x="11992" y="13728"/>
                      <a:pt x="12081" y="13734"/>
                      <a:pt x="12170" y="13738"/>
                    </a:cubicBezTo>
                    <a:cubicBezTo>
                      <a:pt x="12260" y="13741"/>
                      <a:pt x="12351" y="13743"/>
                      <a:pt x="12442" y="13743"/>
                    </a:cubicBezTo>
                    <a:cubicBezTo>
                      <a:pt x="12706" y="13743"/>
                      <a:pt x="12974" y="13727"/>
                      <a:pt x="13248" y="13685"/>
                    </a:cubicBezTo>
                    <a:cubicBezTo>
                      <a:pt x="13613" y="13631"/>
                      <a:pt x="13985" y="13525"/>
                      <a:pt x="14336" y="13355"/>
                    </a:cubicBezTo>
                    <a:cubicBezTo>
                      <a:pt x="14691" y="13187"/>
                      <a:pt x="15020" y="12943"/>
                      <a:pt x="15282" y="12646"/>
                    </a:cubicBezTo>
                    <a:cubicBezTo>
                      <a:pt x="15419" y="12495"/>
                      <a:pt x="15526" y="12353"/>
                      <a:pt x="15628" y="12202"/>
                    </a:cubicBezTo>
                    <a:cubicBezTo>
                      <a:pt x="15725" y="12050"/>
                      <a:pt x="15823" y="11896"/>
                      <a:pt x="15907" y="11736"/>
                    </a:cubicBezTo>
                    <a:cubicBezTo>
                      <a:pt x="16253" y="11106"/>
                      <a:pt x="16458" y="10431"/>
                      <a:pt x="16630" y="9797"/>
                    </a:cubicBezTo>
                    <a:cubicBezTo>
                      <a:pt x="16645" y="9734"/>
                      <a:pt x="16663" y="9678"/>
                      <a:pt x="16676" y="9638"/>
                    </a:cubicBezTo>
                    <a:lnTo>
                      <a:pt x="16676" y="9638"/>
                    </a:lnTo>
                    <a:lnTo>
                      <a:pt x="16755" y="9610"/>
                    </a:lnTo>
                    <a:lnTo>
                      <a:pt x="16884" y="9561"/>
                    </a:lnTo>
                    <a:lnTo>
                      <a:pt x="16950" y="9534"/>
                    </a:lnTo>
                    <a:lnTo>
                      <a:pt x="16981" y="9521"/>
                    </a:lnTo>
                    <a:lnTo>
                      <a:pt x="17021" y="9504"/>
                    </a:lnTo>
                    <a:cubicBezTo>
                      <a:pt x="17119" y="9459"/>
                      <a:pt x="17230" y="9401"/>
                      <a:pt x="17341" y="9308"/>
                    </a:cubicBezTo>
                    <a:cubicBezTo>
                      <a:pt x="17452" y="9219"/>
                      <a:pt x="17562" y="9077"/>
                      <a:pt x="17625" y="8930"/>
                    </a:cubicBezTo>
                    <a:cubicBezTo>
                      <a:pt x="17687" y="8780"/>
                      <a:pt x="17705" y="8642"/>
                      <a:pt x="17709" y="8531"/>
                    </a:cubicBezTo>
                    <a:cubicBezTo>
                      <a:pt x="17718" y="8416"/>
                      <a:pt x="17709" y="8322"/>
                      <a:pt x="17705" y="8234"/>
                    </a:cubicBezTo>
                    <a:cubicBezTo>
                      <a:pt x="17700" y="8145"/>
                      <a:pt x="17691" y="8061"/>
                      <a:pt x="17687" y="7981"/>
                    </a:cubicBezTo>
                    <a:cubicBezTo>
                      <a:pt x="17678" y="7896"/>
                      <a:pt x="17673" y="7822"/>
                      <a:pt x="17673" y="7768"/>
                    </a:cubicBezTo>
                    <a:cubicBezTo>
                      <a:pt x="17669" y="7710"/>
                      <a:pt x="17673" y="7693"/>
                      <a:pt x="17673" y="7683"/>
                    </a:cubicBezTo>
                    <a:cubicBezTo>
                      <a:pt x="17673" y="7675"/>
                      <a:pt x="17687" y="7648"/>
                      <a:pt x="17722" y="7603"/>
                    </a:cubicBezTo>
                    <a:cubicBezTo>
                      <a:pt x="17753" y="7560"/>
                      <a:pt x="17802" y="7511"/>
                      <a:pt x="17851" y="7462"/>
                    </a:cubicBezTo>
                    <a:lnTo>
                      <a:pt x="18029" y="7279"/>
                    </a:lnTo>
                    <a:cubicBezTo>
                      <a:pt x="18140" y="7164"/>
                      <a:pt x="18246" y="7058"/>
                      <a:pt x="18348" y="6974"/>
                    </a:cubicBezTo>
                    <a:cubicBezTo>
                      <a:pt x="18397" y="6929"/>
                      <a:pt x="18441" y="6894"/>
                      <a:pt x="18482" y="6871"/>
                    </a:cubicBezTo>
                    <a:cubicBezTo>
                      <a:pt x="18525" y="6845"/>
                      <a:pt x="18579" y="6818"/>
                      <a:pt x="18637" y="6796"/>
                    </a:cubicBezTo>
                    <a:cubicBezTo>
                      <a:pt x="18748" y="6756"/>
                      <a:pt x="18890" y="6724"/>
                      <a:pt x="19045" y="6694"/>
                    </a:cubicBezTo>
                    <a:cubicBezTo>
                      <a:pt x="19201" y="6667"/>
                      <a:pt x="19373" y="6636"/>
                      <a:pt x="19560" y="6587"/>
                    </a:cubicBezTo>
                    <a:cubicBezTo>
                      <a:pt x="19746" y="6534"/>
                      <a:pt x="19924" y="6458"/>
                      <a:pt x="20088" y="6374"/>
                    </a:cubicBezTo>
                    <a:cubicBezTo>
                      <a:pt x="20412" y="6206"/>
                      <a:pt x="20688" y="5993"/>
                      <a:pt x="20949" y="5784"/>
                    </a:cubicBezTo>
                    <a:cubicBezTo>
                      <a:pt x="21206" y="5571"/>
                      <a:pt x="21460" y="5362"/>
                      <a:pt x="21708" y="5159"/>
                    </a:cubicBezTo>
                    <a:cubicBezTo>
                      <a:pt x="21956" y="4950"/>
                      <a:pt x="22210" y="4745"/>
                      <a:pt x="22467" y="4559"/>
                    </a:cubicBezTo>
                    <a:cubicBezTo>
                      <a:pt x="22720" y="4364"/>
                      <a:pt x="22986" y="4190"/>
                      <a:pt x="23261" y="4026"/>
                    </a:cubicBezTo>
                    <a:lnTo>
                      <a:pt x="23355" y="3973"/>
                    </a:lnTo>
                    <a:lnTo>
                      <a:pt x="23362" y="3895"/>
                    </a:lnTo>
                    <a:lnTo>
                      <a:pt x="23362" y="3895"/>
                    </a:lnTo>
                    <a:cubicBezTo>
                      <a:pt x="23603" y="3856"/>
                      <a:pt x="23853" y="3831"/>
                      <a:pt x="24105" y="3809"/>
                    </a:cubicBezTo>
                    <a:cubicBezTo>
                      <a:pt x="24411" y="3778"/>
                      <a:pt x="24722" y="3747"/>
                      <a:pt x="25033" y="3667"/>
                    </a:cubicBezTo>
                    <a:cubicBezTo>
                      <a:pt x="25343" y="3592"/>
                      <a:pt x="25649" y="3463"/>
                      <a:pt x="25920" y="3299"/>
                    </a:cubicBezTo>
                    <a:cubicBezTo>
                      <a:pt x="26195" y="3135"/>
                      <a:pt x="26444" y="2943"/>
                      <a:pt x="26684" y="2757"/>
                    </a:cubicBezTo>
                    <a:lnTo>
                      <a:pt x="27038" y="2477"/>
                    </a:lnTo>
                    <a:lnTo>
                      <a:pt x="27403" y="2203"/>
                    </a:lnTo>
                    <a:cubicBezTo>
                      <a:pt x="27642" y="2011"/>
                      <a:pt x="27882" y="1820"/>
                      <a:pt x="28118" y="1611"/>
                    </a:cubicBezTo>
                    <a:cubicBezTo>
                      <a:pt x="28348" y="1408"/>
                      <a:pt x="28570" y="1191"/>
                      <a:pt x="28774" y="941"/>
                    </a:cubicBezTo>
                    <a:cubicBezTo>
                      <a:pt x="28872" y="818"/>
                      <a:pt x="28970" y="689"/>
                      <a:pt x="29050" y="542"/>
                    </a:cubicBezTo>
                    <a:cubicBezTo>
                      <a:pt x="29134" y="400"/>
                      <a:pt x="29200" y="236"/>
                      <a:pt x="29231" y="54"/>
                    </a:cubicBezTo>
                    <a:lnTo>
                      <a:pt x="288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-487747" y="4112699"/>
                <a:ext cx="1782842" cy="1759424"/>
              </a:xfrm>
              <a:custGeom>
                <a:avLst/>
                <a:gdLst/>
                <a:ahLst/>
                <a:cxnLst/>
                <a:rect l="l" t="t" r="r" b="b"/>
                <a:pathLst>
                  <a:path w="10506" h="10368" extrusionOk="0">
                    <a:moveTo>
                      <a:pt x="1" y="0"/>
                    </a:moveTo>
                    <a:lnTo>
                      <a:pt x="329" y="10368"/>
                    </a:lnTo>
                    <a:lnTo>
                      <a:pt x="9973" y="9831"/>
                    </a:lnTo>
                    <a:lnTo>
                      <a:pt x="10506" y="4216"/>
                    </a:lnTo>
                    <a:cubicBezTo>
                      <a:pt x="10506" y="4216"/>
                      <a:pt x="3418" y="2495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1798248" y="1705370"/>
                <a:ext cx="327686" cy="403201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76" extrusionOk="0">
                    <a:moveTo>
                      <a:pt x="0" y="1"/>
                    </a:moveTo>
                    <a:lnTo>
                      <a:pt x="0" y="2375"/>
                    </a:lnTo>
                    <a:lnTo>
                      <a:pt x="1931" y="2375"/>
                    </a:lnTo>
                    <a:lnTo>
                      <a:pt x="1931" y="2002"/>
                    </a:lnTo>
                    <a:lnTo>
                      <a:pt x="373" y="2002"/>
                    </a:lnTo>
                    <a:lnTo>
                      <a:pt x="373" y="374"/>
                    </a:lnTo>
                    <a:lnTo>
                      <a:pt x="1931" y="374"/>
                    </a:lnTo>
                    <a:lnTo>
                      <a:pt x="193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1919412" y="2137759"/>
                <a:ext cx="19600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374" extrusionOk="0">
                    <a:moveTo>
                      <a:pt x="0" y="1"/>
                    </a:moveTo>
                    <a:lnTo>
                      <a:pt x="0" y="374"/>
                    </a:lnTo>
                    <a:lnTo>
                      <a:pt x="1155" y="374"/>
                    </a:lnTo>
                    <a:lnTo>
                      <a:pt x="1155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1900575" y="2215990"/>
                <a:ext cx="199734" cy="64315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379" extrusionOk="0">
                    <a:moveTo>
                      <a:pt x="0" y="1"/>
                    </a:moveTo>
                    <a:lnTo>
                      <a:pt x="0" y="378"/>
                    </a:lnTo>
                    <a:lnTo>
                      <a:pt x="1176" y="378"/>
                    </a:lnTo>
                    <a:lnTo>
                      <a:pt x="1176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5"/>
              <p:cNvSpPr/>
              <p:nvPr/>
            </p:nvSpPr>
            <p:spPr>
              <a:xfrm>
                <a:off x="1900575" y="2305081"/>
                <a:ext cx="279661" cy="63297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373" extrusionOk="0">
                    <a:moveTo>
                      <a:pt x="0" y="0"/>
                    </a:moveTo>
                    <a:lnTo>
                      <a:pt x="0" y="373"/>
                    </a:lnTo>
                    <a:lnTo>
                      <a:pt x="1647" y="373"/>
                    </a:ln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1919412" y="2396039"/>
                <a:ext cx="233673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374" extrusionOk="0">
                    <a:moveTo>
                      <a:pt x="0" y="1"/>
                    </a:moveTo>
                    <a:lnTo>
                      <a:pt x="0" y="374"/>
                    </a:lnTo>
                    <a:lnTo>
                      <a:pt x="1376" y="374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5"/>
              <p:cNvSpPr/>
              <p:nvPr/>
            </p:nvSpPr>
            <p:spPr>
              <a:xfrm>
                <a:off x="2433086" y="2090244"/>
                <a:ext cx="235201" cy="2684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582" extrusionOk="0">
                    <a:moveTo>
                      <a:pt x="684" y="258"/>
                    </a:moveTo>
                    <a:lnTo>
                      <a:pt x="1146" y="516"/>
                    </a:lnTo>
                    <a:lnTo>
                      <a:pt x="1159" y="1049"/>
                    </a:lnTo>
                    <a:lnTo>
                      <a:pt x="701" y="1319"/>
                    </a:lnTo>
                    <a:lnTo>
                      <a:pt x="236" y="1062"/>
                    </a:lnTo>
                    <a:lnTo>
                      <a:pt x="227" y="533"/>
                    </a:lnTo>
                    <a:lnTo>
                      <a:pt x="684" y="258"/>
                    </a:lnTo>
                    <a:close/>
                    <a:moveTo>
                      <a:pt x="680" y="1"/>
                    </a:moveTo>
                    <a:lnTo>
                      <a:pt x="1" y="410"/>
                    </a:lnTo>
                    <a:lnTo>
                      <a:pt x="14" y="1195"/>
                    </a:lnTo>
                    <a:lnTo>
                      <a:pt x="707" y="1581"/>
                    </a:lnTo>
                    <a:lnTo>
                      <a:pt x="1385" y="1172"/>
                    </a:lnTo>
                    <a:lnTo>
                      <a:pt x="1367" y="383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5"/>
              <p:cNvSpPr/>
              <p:nvPr/>
            </p:nvSpPr>
            <p:spPr>
              <a:xfrm>
                <a:off x="2533886" y="2259093"/>
                <a:ext cx="234522" cy="268292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581" extrusionOk="0">
                    <a:moveTo>
                      <a:pt x="680" y="263"/>
                    </a:moveTo>
                    <a:lnTo>
                      <a:pt x="1146" y="519"/>
                    </a:lnTo>
                    <a:lnTo>
                      <a:pt x="1156" y="1048"/>
                    </a:lnTo>
                    <a:lnTo>
                      <a:pt x="703" y="1322"/>
                    </a:lnTo>
                    <a:lnTo>
                      <a:pt x="236" y="1066"/>
                    </a:lnTo>
                    <a:lnTo>
                      <a:pt x="228" y="533"/>
                    </a:lnTo>
                    <a:lnTo>
                      <a:pt x="680" y="263"/>
                    </a:lnTo>
                    <a:close/>
                    <a:moveTo>
                      <a:pt x="676" y="0"/>
                    </a:moveTo>
                    <a:lnTo>
                      <a:pt x="1" y="408"/>
                    </a:lnTo>
                    <a:lnTo>
                      <a:pt x="15" y="1199"/>
                    </a:lnTo>
                    <a:lnTo>
                      <a:pt x="707" y="1580"/>
                    </a:lnTo>
                    <a:lnTo>
                      <a:pt x="1381" y="1172"/>
                    </a:lnTo>
                    <a:lnTo>
                      <a:pt x="1369" y="386"/>
                    </a:ln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2429353" y="2428451"/>
                <a:ext cx="235031" cy="2684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82" extrusionOk="0">
                    <a:moveTo>
                      <a:pt x="684" y="258"/>
                    </a:moveTo>
                    <a:lnTo>
                      <a:pt x="1145" y="516"/>
                    </a:lnTo>
                    <a:lnTo>
                      <a:pt x="1159" y="1049"/>
                    </a:lnTo>
                    <a:lnTo>
                      <a:pt x="702" y="1319"/>
                    </a:lnTo>
                    <a:lnTo>
                      <a:pt x="236" y="1066"/>
                    </a:lnTo>
                    <a:lnTo>
                      <a:pt x="227" y="533"/>
                    </a:lnTo>
                    <a:lnTo>
                      <a:pt x="684" y="258"/>
                    </a:lnTo>
                    <a:close/>
                    <a:moveTo>
                      <a:pt x="680" y="1"/>
                    </a:moveTo>
                    <a:lnTo>
                      <a:pt x="0" y="410"/>
                    </a:lnTo>
                    <a:lnTo>
                      <a:pt x="14" y="1199"/>
                    </a:lnTo>
                    <a:lnTo>
                      <a:pt x="706" y="1581"/>
                    </a:lnTo>
                    <a:lnTo>
                      <a:pt x="1385" y="1172"/>
                    </a:lnTo>
                    <a:lnTo>
                      <a:pt x="1368" y="383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5"/>
              <p:cNvSpPr/>
              <p:nvPr/>
            </p:nvSpPr>
            <p:spPr>
              <a:xfrm>
                <a:off x="944839" y="3092817"/>
                <a:ext cx="188364" cy="30596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803" extrusionOk="0">
                    <a:moveTo>
                      <a:pt x="177" y="0"/>
                    </a:moveTo>
                    <a:lnTo>
                      <a:pt x="1" y="138"/>
                    </a:lnTo>
                    <a:lnTo>
                      <a:pt x="786" y="1150"/>
                    </a:lnTo>
                    <a:lnTo>
                      <a:pt x="98" y="1616"/>
                    </a:lnTo>
                    <a:lnTo>
                      <a:pt x="222" y="1803"/>
                    </a:lnTo>
                    <a:lnTo>
                      <a:pt x="1110" y="119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5"/>
              <p:cNvSpPr/>
              <p:nvPr/>
            </p:nvSpPr>
            <p:spPr>
              <a:xfrm>
                <a:off x="1959969" y="1216641"/>
                <a:ext cx="333965" cy="256243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510" extrusionOk="0">
                    <a:moveTo>
                      <a:pt x="210" y="0"/>
                    </a:moveTo>
                    <a:lnTo>
                      <a:pt x="1" y="307"/>
                    </a:lnTo>
                    <a:lnTo>
                      <a:pt x="1754" y="1510"/>
                    </a:lnTo>
                    <a:lnTo>
                      <a:pt x="1967" y="1199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2386419" y="1705370"/>
                <a:ext cx="285601" cy="68049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401" extrusionOk="0">
                    <a:moveTo>
                      <a:pt x="5" y="1"/>
                    </a:moveTo>
                    <a:lnTo>
                      <a:pt x="1" y="374"/>
                    </a:lnTo>
                    <a:lnTo>
                      <a:pt x="1674" y="400"/>
                    </a:lnTo>
                    <a:lnTo>
                      <a:pt x="1683" y="27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5"/>
              <p:cNvSpPr/>
              <p:nvPr/>
            </p:nvSpPr>
            <p:spPr>
              <a:xfrm>
                <a:off x="2472286" y="1469660"/>
                <a:ext cx="153916" cy="277286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634" extrusionOk="0">
                    <a:moveTo>
                      <a:pt x="777" y="1"/>
                    </a:moveTo>
                    <a:cubicBezTo>
                      <a:pt x="1" y="276"/>
                      <a:pt x="71" y="1191"/>
                      <a:pt x="218" y="1634"/>
                    </a:cubicBezTo>
                    <a:lnTo>
                      <a:pt x="573" y="1519"/>
                    </a:lnTo>
                    <a:cubicBezTo>
                      <a:pt x="568" y="1510"/>
                      <a:pt x="271" y="578"/>
                      <a:pt x="906" y="351"/>
                    </a:cubicBez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5"/>
              <p:cNvSpPr/>
              <p:nvPr/>
            </p:nvSpPr>
            <p:spPr>
              <a:xfrm>
                <a:off x="2369789" y="1502751"/>
                <a:ext cx="172582" cy="142716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841" extrusionOk="0">
                    <a:moveTo>
                      <a:pt x="201" y="1"/>
                    </a:moveTo>
                    <a:lnTo>
                      <a:pt x="1" y="312"/>
                    </a:lnTo>
                    <a:lnTo>
                      <a:pt x="818" y="840"/>
                    </a:lnTo>
                    <a:lnTo>
                      <a:pt x="1017" y="52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3107803" y="140420"/>
                <a:ext cx="807760" cy="742766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4377" extrusionOk="0">
                    <a:moveTo>
                      <a:pt x="1479" y="498"/>
                    </a:moveTo>
                    <a:lnTo>
                      <a:pt x="4262" y="2543"/>
                    </a:lnTo>
                    <a:lnTo>
                      <a:pt x="3282" y="3874"/>
                    </a:lnTo>
                    <a:lnTo>
                      <a:pt x="503" y="1833"/>
                    </a:lnTo>
                    <a:lnTo>
                      <a:pt x="1479" y="498"/>
                    </a:lnTo>
                    <a:close/>
                    <a:moveTo>
                      <a:pt x="1404" y="0"/>
                    </a:moveTo>
                    <a:lnTo>
                      <a:pt x="1" y="1909"/>
                    </a:lnTo>
                    <a:lnTo>
                      <a:pt x="3362" y="4376"/>
                    </a:lnTo>
                    <a:lnTo>
                      <a:pt x="4759" y="2468"/>
                    </a:ln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4167734" y="-276188"/>
                <a:ext cx="259128" cy="313431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847" extrusionOk="0">
                    <a:moveTo>
                      <a:pt x="1243" y="1"/>
                    </a:moveTo>
                    <a:lnTo>
                      <a:pt x="0" y="1634"/>
                    </a:lnTo>
                    <a:lnTo>
                      <a:pt x="285" y="1847"/>
                    </a:lnTo>
                    <a:lnTo>
                      <a:pt x="1527" y="218"/>
                    </a:lnTo>
                    <a:lnTo>
                      <a:pt x="1243" y="1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4262595" y="-115824"/>
                <a:ext cx="172582" cy="19752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164" extrusionOk="0">
                    <a:moveTo>
                      <a:pt x="732" y="1"/>
                    </a:moveTo>
                    <a:lnTo>
                      <a:pt x="0" y="947"/>
                    </a:lnTo>
                    <a:lnTo>
                      <a:pt x="285" y="1164"/>
                    </a:lnTo>
                    <a:lnTo>
                      <a:pt x="1017" y="218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5"/>
              <p:cNvSpPr/>
              <p:nvPr/>
            </p:nvSpPr>
            <p:spPr>
              <a:xfrm>
                <a:off x="3334689" y="1143671"/>
                <a:ext cx="226207" cy="18157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070" extrusionOk="0">
                    <a:moveTo>
                      <a:pt x="204" y="0"/>
                    </a:moveTo>
                    <a:lnTo>
                      <a:pt x="1" y="293"/>
                    </a:lnTo>
                    <a:lnTo>
                      <a:pt x="1132" y="1070"/>
                    </a:lnTo>
                    <a:lnTo>
                      <a:pt x="1332" y="777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2883633" y="594360"/>
                <a:ext cx="226037" cy="181916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072" extrusionOk="0">
                    <a:moveTo>
                      <a:pt x="203" y="1"/>
                    </a:moveTo>
                    <a:lnTo>
                      <a:pt x="0" y="294"/>
                    </a:lnTo>
                    <a:lnTo>
                      <a:pt x="1131" y="1072"/>
                    </a:lnTo>
                    <a:lnTo>
                      <a:pt x="1332" y="779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2583608" y="529027"/>
                <a:ext cx="586984" cy="54999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41" extrusionOk="0">
                    <a:moveTo>
                      <a:pt x="205" y="0"/>
                    </a:moveTo>
                    <a:lnTo>
                      <a:pt x="1" y="293"/>
                    </a:lnTo>
                    <a:lnTo>
                      <a:pt x="2957" y="2321"/>
                    </a:lnTo>
                    <a:lnTo>
                      <a:pt x="2442" y="3032"/>
                    </a:lnTo>
                    <a:lnTo>
                      <a:pt x="2735" y="3241"/>
                    </a:lnTo>
                    <a:lnTo>
                      <a:pt x="3458" y="223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3256967" y="1251259"/>
                <a:ext cx="226207" cy="18174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071" extrusionOk="0">
                    <a:moveTo>
                      <a:pt x="201" y="1"/>
                    </a:moveTo>
                    <a:lnTo>
                      <a:pt x="1" y="298"/>
                    </a:lnTo>
                    <a:lnTo>
                      <a:pt x="1129" y="1070"/>
                    </a:lnTo>
                    <a:lnTo>
                      <a:pt x="1332" y="777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3102712" y="1332035"/>
                <a:ext cx="296122" cy="19888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172" extrusionOk="0">
                    <a:moveTo>
                      <a:pt x="467" y="0"/>
                    </a:moveTo>
                    <a:lnTo>
                      <a:pt x="0" y="670"/>
                    </a:lnTo>
                    <a:lnTo>
                      <a:pt x="293" y="874"/>
                    </a:lnTo>
                    <a:lnTo>
                      <a:pt x="559" y="496"/>
                    </a:lnTo>
                    <a:lnTo>
                      <a:pt x="1540" y="1172"/>
                    </a:lnTo>
                    <a:lnTo>
                      <a:pt x="1745" y="87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2964918" y="1481030"/>
                <a:ext cx="238934" cy="26371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554" extrusionOk="0">
                    <a:moveTo>
                      <a:pt x="213" y="1"/>
                    </a:moveTo>
                    <a:lnTo>
                      <a:pt x="0" y="288"/>
                    </a:lnTo>
                    <a:lnTo>
                      <a:pt x="896" y="946"/>
                    </a:lnTo>
                    <a:lnTo>
                      <a:pt x="590" y="1332"/>
                    </a:lnTo>
                    <a:lnTo>
                      <a:pt x="870" y="1554"/>
                    </a:lnTo>
                    <a:lnTo>
                      <a:pt x="1407" y="880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086930" y="1829758"/>
                <a:ext cx="179201" cy="213310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257" extrusionOk="0">
                    <a:moveTo>
                      <a:pt x="768" y="1"/>
                    </a:moveTo>
                    <a:lnTo>
                      <a:pt x="0" y="1048"/>
                    </a:lnTo>
                    <a:lnTo>
                      <a:pt x="289" y="1257"/>
                    </a:lnTo>
                    <a:lnTo>
                      <a:pt x="1056" y="214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3159900" y="1910365"/>
                <a:ext cx="113188" cy="10623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26" extrusionOk="0">
                    <a:moveTo>
                      <a:pt x="218" y="1"/>
                    </a:moveTo>
                    <a:lnTo>
                      <a:pt x="1" y="280"/>
                    </a:lnTo>
                    <a:lnTo>
                      <a:pt x="449" y="626"/>
                    </a:lnTo>
                    <a:lnTo>
                      <a:pt x="666" y="347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179503" y="2329008"/>
                <a:ext cx="141867" cy="60582"/>
              </a:xfrm>
              <a:custGeom>
                <a:avLst/>
                <a:gdLst/>
                <a:ahLst/>
                <a:cxnLst/>
                <a:rect l="l" t="t" r="r" b="b"/>
                <a:pathLst>
                  <a:path w="836" h="357" extrusionOk="0">
                    <a:moveTo>
                      <a:pt x="1" y="1"/>
                    </a:moveTo>
                    <a:lnTo>
                      <a:pt x="1" y="357"/>
                    </a:lnTo>
                    <a:lnTo>
                      <a:pt x="836" y="357"/>
                    </a:lnTo>
                    <a:lnTo>
                      <a:pt x="836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72763" y="2445760"/>
                <a:ext cx="141697" cy="60412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56" extrusionOk="0">
                    <a:moveTo>
                      <a:pt x="0" y="1"/>
                    </a:moveTo>
                    <a:lnTo>
                      <a:pt x="0" y="356"/>
                    </a:lnTo>
                    <a:lnTo>
                      <a:pt x="834" y="356"/>
                    </a:lnTo>
                    <a:lnTo>
                      <a:pt x="834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5"/>
              <p:cNvSpPr/>
              <p:nvPr/>
            </p:nvSpPr>
            <p:spPr>
              <a:xfrm>
                <a:off x="8618" y="2543845"/>
                <a:ext cx="141697" cy="60243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835" y="355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-37370" y="2773616"/>
                <a:ext cx="141188" cy="79758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70" extrusionOk="0">
                    <a:moveTo>
                      <a:pt x="0" y="0"/>
                    </a:moveTo>
                    <a:lnTo>
                      <a:pt x="0" y="470"/>
                    </a:lnTo>
                    <a:lnTo>
                      <a:pt x="831" y="470"/>
                    </a:lnTo>
                    <a:lnTo>
                      <a:pt x="83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214291" y="2543845"/>
                <a:ext cx="348728" cy="60243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355" extrusionOk="0">
                    <a:moveTo>
                      <a:pt x="0" y="0"/>
                    </a:moveTo>
                    <a:lnTo>
                      <a:pt x="0" y="355"/>
                    </a:lnTo>
                    <a:lnTo>
                      <a:pt x="2055" y="355"/>
                    </a:lnTo>
                    <a:lnTo>
                      <a:pt x="2055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87697" y="2655167"/>
                <a:ext cx="455129" cy="60582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682" y="356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522971" y="2754610"/>
                <a:ext cx="227734" cy="49043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289" extrusionOk="0">
                    <a:moveTo>
                      <a:pt x="0" y="0"/>
                    </a:moveTo>
                    <a:lnTo>
                      <a:pt x="0" y="289"/>
                    </a:lnTo>
                    <a:lnTo>
                      <a:pt x="1342" y="289"/>
                    </a:lnTo>
                    <a:lnTo>
                      <a:pt x="134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5"/>
              <p:cNvSpPr/>
              <p:nvPr/>
            </p:nvSpPr>
            <p:spPr>
              <a:xfrm>
                <a:off x="250437" y="3308163"/>
                <a:ext cx="369941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90" extrusionOk="0">
                    <a:moveTo>
                      <a:pt x="0" y="1"/>
                    </a:moveTo>
                    <a:lnTo>
                      <a:pt x="0" y="290"/>
                    </a:lnTo>
                    <a:lnTo>
                      <a:pt x="2180" y="290"/>
                    </a:lnTo>
                    <a:lnTo>
                      <a:pt x="2180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5"/>
              <p:cNvSpPr/>
              <p:nvPr/>
            </p:nvSpPr>
            <p:spPr>
              <a:xfrm>
                <a:off x="294049" y="3423387"/>
                <a:ext cx="25251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90" extrusionOk="0">
                    <a:moveTo>
                      <a:pt x="1" y="1"/>
                    </a:moveTo>
                    <a:lnTo>
                      <a:pt x="1" y="289"/>
                    </a:lnTo>
                    <a:lnTo>
                      <a:pt x="1488" y="289"/>
                    </a:lnTo>
                    <a:lnTo>
                      <a:pt x="1488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5"/>
              <p:cNvSpPr/>
              <p:nvPr/>
            </p:nvSpPr>
            <p:spPr>
              <a:xfrm>
                <a:off x="349710" y="3544042"/>
                <a:ext cx="187855" cy="49043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89" extrusionOk="0">
                    <a:moveTo>
                      <a:pt x="1" y="0"/>
                    </a:moveTo>
                    <a:lnTo>
                      <a:pt x="1" y="289"/>
                    </a:lnTo>
                    <a:lnTo>
                      <a:pt x="1107" y="289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5"/>
              <p:cNvSpPr/>
              <p:nvPr/>
            </p:nvSpPr>
            <p:spPr>
              <a:xfrm>
                <a:off x="349710" y="3210247"/>
                <a:ext cx="49212" cy="37757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225" extrusionOk="0">
                    <a:moveTo>
                      <a:pt x="1" y="1"/>
                    </a:moveTo>
                    <a:lnTo>
                      <a:pt x="1" y="2225"/>
                    </a:lnTo>
                    <a:lnTo>
                      <a:pt x="290" y="2225"/>
                    </a:lnTo>
                    <a:lnTo>
                      <a:pt x="290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5"/>
              <p:cNvSpPr/>
              <p:nvPr/>
            </p:nvSpPr>
            <p:spPr>
              <a:xfrm>
                <a:off x="87697" y="2853204"/>
                <a:ext cx="455129" cy="6126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361" extrusionOk="0">
                    <a:moveTo>
                      <a:pt x="0" y="1"/>
                    </a:moveTo>
                    <a:lnTo>
                      <a:pt x="0" y="361"/>
                    </a:lnTo>
                    <a:lnTo>
                      <a:pt x="2682" y="36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5"/>
              <p:cNvSpPr/>
              <p:nvPr/>
            </p:nvSpPr>
            <p:spPr>
              <a:xfrm>
                <a:off x="250437" y="2754610"/>
                <a:ext cx="130497" cy="60582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768" y="356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5"/>
              <p:cNvSpPr/>
              <p:nvPr/>
            </p:nvSpPr>
            <p:spPr>
              <a:xfrm>
                <a:off x="298631" y="2695046"/>
                <a:ext cx="35636" cy="18921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115" extrusionOk="0">
                    <a:moveTo>
                      <a:pt x="1" y="1"/>
                    </a:moveTo>
                    <a:lnTo>
                      <a:pt x="1" y="1115"/>
                    </a:lnTo>
                    <a:lnTo>
                      <a:pt x="209" y="1115"/>
                    </a:lnTo>
                    <a:lnTo>
                      <a:pt x="209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5"/>
              <p:cNvSpPr/>
              <p:nvPr/>
            </p:nvSpPr>
            <p:spPr>
              <a:xfrm>
                <a:off x="250437" y="3210247"/>
                <a:ext cx="124388" cy="8145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80" extrusionOk="0">
                    <a:moveTo>
                      <a:pt x="0" y="1"/>
                    </a:moveTo>
                    <a:lnTo>
                      <a:pt x="0" y="480"/>
                    </a:lnTo>
                    <a:lnTo>
                      <a:pt x="733" y="480"/>
                    </a:lnTo>
                    <a:lnTo>
                      <a:pt x="733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5"/>
              <p:cNvSpPr/>
              <p:nvPr/>
            </p:nvSpPr>
            <p:spPr>
              <a:xfrm>
                <a:off x="1694223" y="2467651"/>
                <a:ext cx="225358" cy="187685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106" extrusionOk="0">
                    <a:moveTo>
                      <a:pt x="1" y="1"/>
                    </a:moveTo>
                    <a:lnTo>
                      <a:pt x="1" y="1105"/>
                    </a:lnTo>
                    <a:lnTo>
                      <a:pt x="1327" y="1105"/>
                    </a:ln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5"/>
              <p:cNvSpPr/>
              <p:nvPr/>
            </p:nvSpPr>
            <p:spPr>
              <a:xfrm>
                <a:off x="929736" y="2427772"/>
                <a:ext cx="175637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96" extrusionOk="0">
                    <a:moveTo>
                      <a:pt x="0" y="0"/>
                    </a:moveTo>
                    <a:lnTo>
                      <a:pt x="0" y="396"/>
                    </a:lnTo>
                    <a:lnTo>
                      <a:pt x="1034" y="396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5"/>
              <p:cNvSpPr/>
              <p:nvPr/>
            </p:nvSpPr>
            <p:spPr>
              <a:xfrm>
                <a:off x="1661811" y="2190535"/>
                <a:ext cx="179370" cy="46837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76" extrusionOk="0">
                    <a:moveTo>
                      <a:pt x="0" y="1"/>
                    </a:moveTo>
                    <a:lnTo>
                      <a:pt x="0" y="276"/>
                    </a:lnTo>
                    <a:lnTo>
                      <a:pt x="1057" y="276"/>
                    </a:lnTo>
                    <a:lnTo>
                      <a:pt x="105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5"/>
              <p:cNvSpPr/>
              <p:nvPr/>
            </p:nvSpPr>
            <p:spPr>
              <a:xfrm>
                <a:off x="1716963" y="1795140"/>
                <a:ext cx="58037" cy="27202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603" extrusionOk="0">
                    <a:moveTo>
                      <a:pt x="0" y="0"/>
                    </a:moveTo>
                    <a:lnTo>
                      <a:pt x="0" y="1602"/>
                    </a:lnTo>
                    <a:lnTo>
                      <a:pt x="341" y="1602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5"/>
              <p:cNvSpPr/>
              <p:nvPr/>
            </p:nvSpPr>
            <p:spPr>
              <a:xfrm>
                <a:off x="1661811" y="2268087"/>
                <a:ext cx="179370" cy="4751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80" extrusionOk="0">
                    <a:moveTo>
                      <a:pt x="0" y="1"/>
                    </a:moveTo>
                    <a:lnTo>
                      <a:pt x="0" y="280"/>
                    </a:lnTo>
                    <a:lnTo>
                      <a:pt x="1057" y="280"/>
                    </a:lnTo>
                    <a:lnTo>
                      <a:pt x="105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5"/>
              <p:cNvSpPr/>
              <p:nvPr/>
            </p:nvSpPr>
            <p:spPr>
              <a:xfrm>
                <a:off x="1661811" y="2346317"/>
                <a:ext cx="179370" cy="46837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76" extrusionOk="0">
                    <a:moveTo>
                      <a:pt x="0" y="1"/>
                    </a:moveTo>
                    <a:lnTo>
                      <a:pt x="0" y="276"/>
                    </a:lnTo>
                    <a:lnTo>
                      <a:pt x="1057" y="276"/>
                    </a:lnTo>
                    <a:lnTo>
                      <a:pt x="105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5"/>
              <p:cNvSpPr/>
              <p:nvPr/>
            </p:nvSpPr>
            <p:spPr>
              <a:xfrm>
                <a:off x="1997133" y="816325"/>
                <a:ext cx="556608" cy="43205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2546" extrusionOk="0">
                    <a:moveTo>
                      <a:pt x="1331" y="1"/>
                    </a:moveTo>
                    <a:cubicBezTo>
                      <a:pt x="901" y="1"/>
                      <a:pt x="521" y="178"/>
                      <a:pt x="328" y="513"/>
                    </a:cubicBezTo>
                    <a:cubicBezTo>
                      <a:pt x="0" y="1077"/>
                      <a:pt x="324" y="1876"/>
                      <a:pt x="1052" y="2293"/>
                    </a:cubicBezTo>
                    <a:cubicBezTo>
                      <a:pt x="1344" y="2463"/>
                      <a:pt x="1657" y="2545"/>
                      <a:pt x="1948" y="2545"/>
                    </a:cubicBezTo>
                    <a:cubicBezTo>
                      <a:pt x="2378" y="2545"/>
                      <a:pt x="2760" y="2367"/>
                      <a:pt x="2956" y="2031"/>
                    </a:cubicBezTo>
                    <a:cubicBezTo>
                      <a:pt x="3280" y="1468"/>
                      <a:pt x="2956" y="673"/>
                      <a:pt x="2232" y="251"/>
                    </a:cubicBezTo>
                    <a:cubicBezTo>
                      <a:pt x="1938" y="83"/>
                      <a:pt x="1623" y="1"/>
                      <a:pt x="1331" y="1"/>
                    </a:cubicBez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5"/>
              <p:cNvSpPr/>
              <p:nvPr/>
            </p:nvSpPr>
            <p:spPr>
              <a:xfrm>
                <a:off x="3349792" y="2025589"/>
                <a:ext cx="173261" cy="180219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062" extrusionOk="0">
                    <a:moveTo>
                      <a:pt x="519" y="0"/>
                    </a:moveTo>
                    <a:lnTo>
                      <a:pt x="0" y="675"/>
                    </a:lnTo>
                    <a:lnTo>
                      <a:pt x="502" y="1061"/>
                    </a:lnTo>
                    <a:lnTo>
                      <a:pt x="1021" y="387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5"/>
              <p:cNvSpPr/>
              <p:nvPr/>
            </p:nvSpPr>
            <p:spPr>
              <a:xfrm>
                <a:off x="3830884" y="1822122"/>
                <a:ext cx="212631" cy="231467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364" extrusionOk="0">
                    <a:moveTo>
                      <a:pt x="752" y="1"/>
                    </a:moveTo>
                    <a:lnTo>
                      <a:pt x="1" y="978"/>
                    </a:lnTo>
                    <a:lnTo>
                      <a:pt x="498" y="1363"/>
                    </a:lnTo>
                    <a:lnTo>
                      <a:pt x="1252" y="388"/>
                    </a:lnTo>
                    <a:lnTo>
                      <a:pt x="752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5"/>
              <p:cNvSpPr/>
              <p:nvPr/>
            </p:nvSpPr>
            <p:spPr>
              <a:xfrm>
                <a:off x="1640090" y="474045"/>
                <a:ext cx="28322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900" extrusionOk="0">
                    <a:moveTo>
                      <a:pt x="1167" y="1"/>
                    </a:moveTo>
                    <a:lnTo>
                      <a:pt x="0" y="1514"/>
                    </a:lnTo>
                    <a:lnTo>
                      <a:pt x="497" y="1900"/>
                    </a:lnTo>
                    <a:lnTo>
                      <a:pt x="1669" y="386"/>
                    </a:lnTo>
                    <a:lnTo>
                      <a:pt x="116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5"/>
              <p:cNvSpPr/>
              <p:nvPr/>
            </p:nvSpPr>
            <p:spPr>
              <a:xfrm>
                <a:off x="342243" y="-241569"/>
                <a:ext cx="150861" cy="150182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5" extrusionOk="0">
                    <a:moveTo>
                      <a:pt x="387" y="0"/>
                    </a:moveTo>
                    <a:lnTo>
                      <a:pt x="0" y="498"/>
                    </a:lnTo>
                    <a:lnTo>
                      <a:pt x="502" y="885"/>
                    </a:lnTo>
                    <a:lnTo>
                      <a:pt x="889" y="387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5"/>
              <p:cNvSpPr/>
              <p:nvPr/>
            </p:nvSpPr>
            <p:spPr>
              <a:xfrm>
                <a:off x="548595" y="-194733"/>
                <a:ext cx="150861" cy="15069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8" extrusionOk="0">
                    <a:moveTo>
                      <a:pt x="387" y="0"/>
                    </a:moveTo>
                    <a:lnTo>
                      <a:pt x="1" y="502"/>
                    </a:lnTo>
                    <a:lnTo>
                      <a:pt x="498" y="888"/>
                    </a:lnTo>
                    <a:lnTo>
                      <a:pt x="888" y="386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5"/>
              <p:cNvSpPr/>
              <p:nvPr/>
            </p:nvSpPr>
            <p:spPr>
              <a:xfrm>
                <a:off x="233806" y="260056"/>
                <a:ext cx="150861" cy="15086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9" extrusionOk="0">
                    <a:moveTo>
                      <a:pt x="387" y="0"/>
                    </a:moveTo>
                    <a:lnTo>
                      <a:pt x="0" y="502"/>
                    </a:lnTo>
                    <a:lnTo>
                      <a:pt x="502" y="889"/>
                    </a:lnTo>
                    <a:lnTo>
                      <a:pt x="889" y="387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5"/>
              <p:cNvSpPr/>
              <p:nvPr/>
            </p:nvSpPr>
            <p:spPr>
              <a:xfrm>
                <a:off x="19139" y="188614"/>
                <a:ext cx="150861" cy="15069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8" extrusionOk="0">
                    <a:moveTo>
                      <a:pt x="386" y="1"/>
                    </a:moveTo>
                    <a:lnTo>
                      <a:pt x="1" y="501"/>
                    </a:lnTo>
                    <a:lnTo>
                      <a:pt x="502" y="888"/>
                    </a:lnTo>
                    <a:lnTo>
                      <a:pt x="888" y="386"/>
                    </a:lnTo>
                    <a:lnTo>
                      <a:pt x="386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5"/>
              <p:cNvSpPr/>
              <p:nvPr/>
            </p:nvSpPr>
            <p:spPr>
              <a:xfrm>
                <a:off x="1706272" y="-95290"/>
                <a:ext cx="150861" cy="15069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8" extrusionOk="0">
                    <a:moveTo>
                      <a:pt x="387" y="0"/>
                    </a:moveTo>
                    <a:lnTo>
                      <a:pt x="0" y="502"/>
                    </a:lnTo>
                    <a:lnTo>
                      <a:pt x="498" y="887"/>
                    </a:lnTo>
                    <a:lnTo>
                      <a:pt x="889" y="386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5"/>
              <p:cNvSpPr/>
              <p:nvPr/>
            </p:nvSpPr>
            <p:spPr>
              <a:xfrm>
                <a:off x="2405934" y="-387000"/>
                <a:ext cx="99612" cy="94352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56" extrusionOk="0">
                    <a:moveTo>
                      <a:pt x="205" y="1"/>
                    </a:moveTo>
                    <a:lnTo>
                      <a:pt x="1" y="263"/>
                    </a:lnTo>
                    <a:lnTo>
                      <a:pt x="382" y="556"/>
                    </a:lnTo>
                    <a:lnTo>
                      <a:pt x="587" y="298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5"/>
              <p:cNvSpPr/>
              <p:nvPr/>
            </p:nvSpPr>
            <p:spPr>
              <a:xfrm>
                <a:off x="2594977" y="-433497"/>
                <a:ext cx="131346" cy="119128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02" extrusionOk="0">
                    <a:moveTo>
                      <a:pt x="200" y="0"/>
                    </a:moveTo>
                    <a:lnTo>
                      <a:pt x="1" y="258"/>
                    </a:lnTo>
                    <a:lnTo>
                      <a:pt x="573" y="701"/>
                    </a:lnTo>
                    <a:lnTo>
                      <a:pt x="773" y="444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5"/>
              <p:cNvSpPr/>
              <p:nvPr/>
            </p:nvSpPr>
            <p:spPr>
              <a:xfrm>
                <a:off x="2519632" y="-658007"/>
                <a:ext cx="131346" cy="1199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07" extrusionOk="0">
                    <a:moveTo>
                      <a:pt x="201" y="0"/>
                    </a:moveTo>
                    <a:lnTo>
                      <a:pt x="1" y="262"/>
                    </a:lnTo>
                    <a:lnTo>
                      <a:pt x="574" y="706"/>
                    </a:lnTo>
                    <a:lnTo>
                      <a:pt x="773" y="44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5"/>
              <p:cNvSpPr/>
              <p:nvPr/>
            </p:nvSpPr>
            <p:spPr>
              <a:xfrm>
                <a:off x="2537789" y="-504431"/>
                <a:ext cx="145431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30" extrusionOk="0">
                    <a:moveTo>
                      <a:pt x="0" y="1"/>
                    </a:moveTo>
                    <a:lnTo>
                      <a:pt x="0" y="330"/>
                    </a:lnTo>
                    <a:lnTo>
                      <a:pt x="857" y="330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5"/>
              <p:cNvSpPr/>
              <p:nvPr/>
            </p:nvSpPr>
            <p:spPr>
              <a:xfrm>
                <a:off x="2240140" y="-248357"/>
                <a:ext cx="164607" cy="163588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64" extrusionOk="0">
                    <a:moveTo>
                      <a:pt x="423" y="1"/>
                    </a:moveTo>
                    <a:lnTo>
                      <a:pt x="1" y="542"/>
                    </a:lnTo>
                    <a:lnTo>
                      <a:pt x="547" y="964"/>
                    </a:lnTo>
                    <a:lnTo>
                      <a:pt x="969" y="423"/>
                    </a:lnTo>
                    <a:lnTo>
                      <a:pt x="423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5"/>
              <p:cNvSpPr/>
              <p:nvPr/>
            </p:nvSpPr>
            <p:spPr>
              <a:xfrm>
                <a:off x="2354855" y="387499"/>
                <a:ext cx="188364" cy="195152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0" extrusionOk="0">
                    <a:moveTo>
                      <a:pt x="564" y="0"/>
                    </a:moveTo>
                    <a:lnTo>
                      <a:pt x="0" y="728"/>
                    </a:lnTo>
                    <a:lnTo>
                      <a:pt x="546" y="1150"/>
                    </a:lnTo>
                    <a:lnTo>
                      <a:pt x="1109" y="421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5"/>
              <p:cNvSpPr/>
              <p:nvPr/>
            </p:nvSpPr>
            <p:spPr>
              <a:xfrm>
                <a:off x="2806760" y="1084786"/>
                <a:ext cx="188364" cy="195322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1" extrusionOk="0">
                    <a:moveTo>
                      <a:pt x="564" y="1"/>
                    </a:moveTo>
                    <a:lnTo>
                      <a:pt x="0" y="733"/>
                    </a:lnTo>
                    <a:lnTo>
                      <a:pt x="546" y="1150"/>
                    </a:lnTo>
                    <a:lnTo>
                      <a:pt x="1109" y="423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5"/>
              <p:cNvSpPr/>
              <p:nvPr/>
            </p:nvSpPr>
            <p:spPr>
              <a:xfrm>
                <a:off x="1559483" y="-244454"/>
                <a:ext cx="189892" cy="18089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66" extrusionOk="0">
                    <a:moveTo>
                      <a:pt x="386" y="0"/>
                    </a:moveTo>
                    <a:lnTo>
                      <a:pt x="0" y="502"/>
                    </a:lnTo>
                    <a:lnTo>
                      <a:pt x="728" y="1066"/>
                    </a:lnTo>
                    <a:lnTo>
                      <a:pt x="1119" y="564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1290513" y="-392091"/>
                <a:ext cx="189213" cy="180898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066" extrusionOk="0">
                    <a:moveTo>
                      <a:pt x="387" y="0"/>
                    </a:moveTo>
                    <a:lnTo>
                      <a:pt x="0" y="502"/>
                    </a:lnTo>
                    <a:lnTo>
                      <a:pt x="729" y="1065"/>
                    </a:lnTo>
                    <a:lnTo>
                      <a:pt x="1115" y="564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5"/>
              <p:cNvSpPr/>
              <p:nvPr/>
            </p:nvSpPr>
            <p:spPr>
              <a:xfrm>
                <a:off x="1487192" y="-678371"/>
                <a:ext cx="365528" cy="312752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843" extrusionOk="0">
                    <a:moveTo>
                      <a:pt x="346" y="1"/>
                    </a:moveTo>
                    <a:lnTo>
                      <a:pt x="0" y="444"/>
                    </a:lnTo>
                    <a:lnTo>
                      <a:pt x="1811" y="1843"/>
                    </a:lnTo>
                    <a:lnTo>
                      <a:pt x="2153" y="1398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5"/>
              <p:cNvSpPr/>
              <p:nvPr/>
            </p:nvSpPr>
            <p:spPr>
              <a:xfrm>
                <a:off x="1986442" y="-590298"/>
                <a:ext cx="336850" cy="282716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666" extrusionOk="0">
                    <a:moveTo>
                      <a:pt x="250" y="1"/>
                    </a:moveTo>
                    <a:lnTo>
                      <a:pt x="0" y="320"/>
                    </a:lnTo>
                    <a:lnTo>
                      <a:pt x="1741" y="1666"/>
                    </a:lnTo>
                    <a:lnTo>
                      <a:pt x="1985" y="1346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5"/>
              <p:cNvSpPr/>
              <p:nvPr/>
            </p:nvSpPr>
            <p:spPr>
              <a:xfrm>
                <a:off x="1624817" y="-840262"/>
                <a:ext cx="312752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2154" extrusionOk="0">
                    <a:moveTo>
                      <a:pt x="1400" y="0"/>
                    </a:moveTo>
                    <a:lnTo>
                      <a:pt x="1" y="1807"/>
                    </a:lnTo>
                    <a:lnTo>
                      <a:pt x="445" y="2153"/>
                    </a:lnTo>
                    <a:lnTo>
                      <a:pt x="1843" y="342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>
                <a:off x="2032260" y="-825329"/>
                <a:ext cx="438668" cy="528268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113" extrusionOk="0">
                    <a:moveTo>
                      <a:pt x="2141" y="1"/>
                    </a:moveTo>
                    <a:lnTo>
                      <a:pt x="1" y="2770"/>
                    </a:lnTo>
                    <a:lnTo>
                      <a:pt x="445" y="3112"/>
                    </a:lnTo>
                    <a:lnTo>
                      <a:pt x="2584" y="343"/>
                    </a:lnTo>
                    <a:lnTo>
                      <a:pt x="214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>
                <a:off x="992185" y="-173860"/>
                <a:ext cx="180898" cy="190061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120" extrusionOk="0">
                    <a:moveTo>
                      <a:pt x="564" y="1"/>
                    </a:moveTo>
                    <a:lnTo>
                      <a:pt x="1" y="729"/>
                    </a:lnTo>
                    <a:lnTo>
                      <a:pt x="502" y="1119"/>
                    </a:lnTo>
                    <a:lnTo>
                      <a:pt x="1066" y="388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5"/>
              <p:cNvSpPr/>
              <p:nvPr/>
            </p:nvSpPr>
            <p:spPr>
              <a:xfrm>
                <a:off x="196134" y="-105981"/>
                <a:ext cx="328704" cy="31428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852" extrusionOk="0">
                    <a:moveTo>
                      <a:pt x="689" y="0"/>
                    </a:moveTo>
                    <a:lnTo>
                      <a:pt x="1" y="889"/>
                    </a:lnTo>
                    <a:lnTo>
                      <a:pt x="1248" y="1852"/>
                    </a:lnTo>
                    <a:lnTo>
                      <a:pt x="1936" y="964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>
                <a:off x="682826" y="193196"/>
                <a:ext cx="217722" cy="237237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398" extrusionOk="0">
                    <a:moveTo>
                      <a:pt x="781" y="0"/>
                    </a:moveTo>
                    <a:lnTo>
                      <a:pt x="0" y="1012"/>
                    </a:lnTo>
                    <a:lnTo>
                      <a:pt x="502" y="1398"/>
                    </a:lnTo>
                    <a:lnTo>
                      <a:pt x="1283" y="386"/>
                    </a:lnTo>
                    <a:lnTo>
                      <a:pt x="78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>
                <a:off x="791263" y="-595558"/>
                <a:ext cx="217722" cy="237577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400" extrusionOk="0">
                    <a:moveTo>
                      <a:pt x="781" y="1"/>
                    </a:moveTo>
                    <a:lnTo>
                      <a:pt x="0" y="1013"/>
                    </a:lnTo>
                    <a:lnTo>
                      <a:pt x="502" y="1399"/>
                    </a:lnTo>
                    <a:lnTo>
                      <a:pt x="1283" y="387"/>
                    </a:lnTo>
                    <a:lnTo>
                      <a:pt x="78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>
                <a:off x="791263" y="694821"/>
                <a:ext cx="275080" cy="107588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634" extrusionOk="0">
                    <a:moveTo>
                      <a:pt x="0" y="0"/>
                    </a:moveTo>
                    <a:lnTo>
                      <a:pt x="0" y="634"/>
                    </a:lnTo>
                    <a:lnTo>
                      <a:pt x="1620" y="634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5"/>
              <p:cNvSpPr/>
              <p:nvPr/>
            </p:nvSpPr>
            <p:spPr>
              <a:xfrm>
                <a:off x="1196331" y="27401"/>
                <a:ext cx="241310" cy="220098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297" extrusionOk="0">
                    <a:moveTo>
                      <a:pt x="391" y="0"/>
                    </a:moveTo>
                    <a:lnTo>
                      <a:pt x="0" y="498"/>
                    </a:lnTo>
                    <a:lnTo>
                      <a:pt x="1035" y="1297"/>
                    </a:lnTo>
                    <a:lnTo>
                      <a:pt x="1421" y="795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5"/>
              <p:cNvSpPr/>
              <p:nvPr/>
            </p:nvSpPr>
            <p:spPr>
              <a:xfrm>
                <a:off x="1130827" y="138044"/>
                <a:ext cx="220946" cy="19447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46" extrusionOk="0">
                    <a:moveTo>
                      <a:pt x="271" y="0"/>
                    </a:moveTo>
                    <a:lnTo>
                      <a:pt x="1" y="347"/>
                    </a:lnTo>
                    <a:lnTo>
                      <a:pt x="1035" y="1145"/>
                    </a:lnTo>
                    <a:lnTo>
                      <a:pt x="1301" y="79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5"/>
              <p:cNvSpPr/>
              <p:nvPr/>
            </p:nvSpPr>
            <p:spPr>
              <a:xfrm>
                <a:off x="1021033" y="288056"/>
                <a:ext cx="220607" cy="19447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146" extrusionOk="0">
                    <a:moveTo>
                      <a:pt x="266" y="0"/>
                    </a:moveTo>
                    <a:lnTo>
                      <a:pt x="0" y="347"/>
                    </a:lnTo>
                    <a:lnTo>
                      <a:pt x="1029" y="1146"/>
                    </a:lnTo>
                    <a:lnTo>
                      <a:pt x="1300" y="799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5"/>
              <p:cNvSpPr/>
              <p:nvPr/>
            </p:nvSpPr>
            <p:spPr>
              <a:xfrm>
                <a:off x="1524695" y="447742"/>
                <a:ext cx="247249" cy="293746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731" extrusionOk="0">
                    <a:moveTo>
                      <a:pt x="1168" y="0"/>
                    </a:moveTo>
                    <a:lnTo>
                      <a:pt x="1" y="1514"/>
                    </a:lnTo>
                    <a:lnTo>
                      <a:pt x="285" y="1731"/>
                    </a:lnTo>
                    <a:lnTo>
                      <a:pt x="1457" y="217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>
                <a:off x="185612" y="1177441"/>
                <a:ext cx="247080" cy="29476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737" extrusionOk="0">
                    <a:moveTo>
                      <a:pt x="1173" y="0"/>
                    </a:moveTo>
                    <a:lnTo>
                      <a:pt x="1" y="1514"/>
                    </a:lnTo>
                    <a:lnTo>
                      <a:pt x="284" y="1737"/>
                    </a:lnTo>
                    <a:lnTo>
                      <a:pt x="1456" y="223"/>
                    </a:lnTo>
                    <a:lnTo>
                      <a:pt x="1173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>
                <a:off x="-186534" y="1535333"/>
                <a:ext cx="247249" cy="294595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736" extrusionOk="0">
                    <a:moveTo>
                      <a:pt x="1172" y="0"/>
                    </a:moveTo>
                    <a:lnTo>
                      <a:pt x="1" y="1513"/>
                    </a:lnTo>
                    <a:lnTo>
                      <a:pt x="285" y="1736"/>
                    </a:lnTo>
                    <a:lnTo>
                      <a:pt x="1457" y="218"/>
                    </a:lnTo>
                    <a:lnTo>
                      <a:pt x="117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>
                <a:off x="-214365" y="1454048"/>
                <a:ext cx="293916" cy="246231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451" extrusionOk="0">
                    <a:moveTo>
                      <a:pt x="218" y="0"/>
                    </a:moveTo>
                    <a:lnTo>
                      <a:pt x="0" y="283"/>
                    </a:lnTo>
                    <a:lnTo>
                      <a:pt x="1514" y="1451"/>
                    </a:lnTo>
                    <a:lnTo>
                      <a:pt x="1731" y="1166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>
                <a:off x="1564744" y="440105"/>
                <a:ext cx="100970" cy="10572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23" extrusionOk="0">
                    <a:moveTo>
                      <a:pt x="311" y="0"/>
                    </a:moveTo>
                    <a:lnTo>
                      <a:pt x="0" y="400"/>
                    </a:lnTo>
                    <a:lnTo>
                      <a:pt x="285" y="622"/>
                    </a:lnTo>
                    <a:lnTo>
                      <a:pt x="595" y="223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1466659" y="566530"/>
                <a:ext cx="101309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24" extrusionOk="0">
                    <a:moveTo>
                      <a:pt x="312" y="1"/>
                    </a:moveTo>
                    <a:lnTo>
                      <a:pt x="1" y="405"/>
                    </a:lnTo>
                    <a:lnTo>
                      <a:pt x="285" y="623"/>
                    </a:lnTo>
                    <a:lnTo>
                      <a:pt x="596" y="224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3752654" y="1778510"/>
                <a:ext cx="170376" cy="19888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72" extrusionOk="0">
                    <a:moveTo>
                      <a:pt x="755" y="0"/>
                    </a:moveTo>
                    <a:lnTo>
                      <a:pt x="1" y="977"/>
                    </a:lnTo>
                    <a:lnTo>
                      <a:pt x="249" y="1172"/>
                    </a:lnTo>
                    <a:lnTo>
                      <a:pt x="1004" y="196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5"/>
              <p:cNvSpPr/>
              <p:nvPr/>
            </p:nvSpPr>
            <p:spPr>
              <a:xfrm>
                <a:off x="3751126" y="1801079"/>
                <a:ext cx="101140" cy="10860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40" extrusionOk="0">
                    <a:moveTo>
                      <a:pt x="347" y="0"/>
                    </a:moveTo>
                    <a:lnTo>
                      <a:pt x="1" y="444"/>
                    </a:lnTo>
                    <a:lnTo>
                      <a:pt x="249" y="639"/>
                    </a:lnTo>
                    <a:lnTo>
                      <a:pt x="595" y="19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5"/>
              <p:cNvSpPr/>
              <p:nvPr/>
            </p:nvSpPr>
            <p:spPr>
              <a:xfrm>
                <a:off x="3211149" y="2022535"/>
                <a:ext cx="150861" cy="15086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9" extrusionOk="0">
                    <a:moveTo>
                      <a:pt x="387" y="0"/>
                    </a:moveTo>
                    <a:lnTo>
                      <a:pt x="0" y="498"/>
                    </a:lnTo>
                    <a:lnTo>
                      <a:pt x="498" y="889"/>
                    </a:lnTo>
                    <a:lnTo>
                      <a:pt x="889" y="387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5"/>
              <p:cNvSpPr/>
              <p:nvPr/>
            </p:nvSpPr>
            <p:spPr>
              <a:xfrm>
                <a:off x="3042470" y="2076668"/>
                <a:ext cx="100970" cy="97406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74" extrusionOk="0">
                    <a:moveTo>
                      <a:pt x="222" y="1"/>
                    </a:moveTo>
                    <a:lnTo>
                      <a:pt x="0" y="285"/>
                    </a:lnTo>
                    <a:lnTo>
                      <a:pt x="373" y="574"/>
                    </a:lnTo>
                    <a:lnTo>
                      <a:pt x="595" y="285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5"/>
              <p:cNvSpPr/>
              <p:nvPr/>
            </p:nvSpPr>
            <p:spPr>
              <a:xfrm>
                <a:off x="3086930" y="2175432"/>
                <a:ext cx="86715" cy="8671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511" extrusionOk="0">
                    <a:moveTo>
                      <a:pt x="222" y="0"/>
                    </a:moveTo>
                    <a:lnTo>
                      <a:pt x="0" y="289"/>
                    </a:lnTo>
                    <a:lnTo>
                      <a:pt x="289" y="511"/>
                    </a:lnTo>
                    <a:lnTo>
                      <a:pt x="511" y="22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5"/>
              <p:cNvSpPr/>
              <p:nvPr/>
            </p:nvSpPr>
            <p:spPr>
              <a:xfrm>
                <a:off x="3162955" y="2158123"/>
                <a:ext cx="95879" cy="9350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1" extrusionOk="0">
                    <a:moveTo>
                      <a:pt x="222" y="0"/>
                    </a:moveTo>
                    <a:lnTo>
                      <a:pt x="1" y="289"/>
                    </a:lnTo>
                    <a:lnTo>
                      <a:pt x="342" y="551"/>
                    </a:lnTo>
                    <a:lnTo>
                      <a:pt x="564" y="262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>
                <a:off x="1402683" y="927477"/>
                <a:ext cx="255564" cy="25556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506" extrusionOk="0">
                    <a:moveTo>
                      <a:pt x="755" y="0"/>
                    </a:moveTo>
                    <a:cubicBezTo>
                      <a:pt x="338" y="0"/>
                      <a:pt x="1" y="338"/>
                      <a:pt x="1" y="750"/>
                    </a:cubicBezTo>
                    <a:cubicBezTo>
                      <a:pt x="1" y="1168"/>
                      <a:pt x="338" y="1505"/>
                      <a:pt x="755" y="1505"/>
                    </a:cubicBezTo>
                    <a:cubicBezTo>
                      <a:pt x="1173" y="1505"/>
                      <a:pt x="1506" y="1168"/>
                      <a:pt x="1506" y="750"/>
                    </a:cubicBezTo>
                    <a:cubicBezTo>
                      <a:pt x="1506" y="338"/>
                      <a:pt x="1173" y="0"/>
                      <a:pt x="755" y="0"/>
                    </a:cubicBez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>
                <a:off x="2485183" y="645779"/>
                <a:ext cx="249455" cy="187685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106" extrusionOk="0">
                    <a:moveTo>
                      <a:pt x="191" y="1"/>
                    </a:moveTo>
                    <a:lnTo>
                      <a:pt x="0" y="306"/>
                    </a:lnTo>
                    <a:lnTo>
                      <a:pt x="1283" y="1105"/>
                    </a:lnTo>
                    <a:lnTo>
                      <a:pt x="1469" y="80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>
                <a:off x="5332877" y="1976547"/>
                <a:ext cx="1061458" cy="1062137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6259" extrusionOk="0">
                    <a:moveTo>
                      <a:pt x="3125" y="973"/>
                    </a:moveTo>
                    <a:cubicBezTo>
                      <a:pt x="4315" y="973"/>
                      <a:pt x="5282" y="1940"/>
                      <a:pt x="5282" y="3130"/>
                    </a:cubicBezTo>
                    <a:cubicBezTo>
                      <a:pt x="5282" y="4319"/>
                      <a:pt x="4315" y="5287"/>
                      <a:pt x="3125" y="5287"/>
                    </a:cubicBezTo>
                    <a:cubicBezTo>
                      <a:pt x="1935" y="5287"/>
                      <a:pt x="968" y="4319"/>
                      <a:pt x="968" y="3130"/>
                    </a:cubicBezTo>
                    <a:cubicBezTo>
                      <a:pt x="968" y="1940"/>
                      <a:pt x="1935" y="973"/>
                      <a:pt x="3125" y="973"/>
                    </a:cubicBezTo>
                    <a:close/>
                    <a:moveTo>
                      <a:pt x="3125" y="1"/>
                    </a:moveTo>
                    <a:cubicBezTo>
                      <a:pt x="1402" y="1"/>
                      <a:pt x="1" y="1403"/>
                      <a:pt x="1" y="3130"/>
                    </a:cubicBezTo>
                    <a:cubicBezTo>
                      <a:pt x="1" y="4852"/>
                      <a:pt x="1402" y="6259"/>
                      <a:pt x="3125" y="6259"/>
                    </a:cubicBezTo>
                    <a:cubicBezTo>
                      <a:pt x="4852" y="6259"/>
                      <a:pt x="6254" y="4852"/>
                      <a:pt x="6254" y="3130"/>
                    </a:cubicBezTo>
                    <a:cubicBezTo>
                      <a:pt x="6254" y="1403"/>
                      <a:pt x="4852" y="1"/>
                      <a:pt x="3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>
                <a:off x="5148246" y="-1052723"/>
                <a:ext cx="1159373" cy="6987464"/>
              </a:xfrm>
              <a:custGeom>
                <a:avLst/>
                <a:gdLst/>
                <a:ahLst/>
                <a:cxnLst/>
                <a:rect l="l" t="t" r="r" b="b"/>
                <a:pathLst>
                  <a:path w="6832" h="41176" extrusionOk="0">
                    <a:moveTo>
                      <a:pt x="5868" y="1"/>
                    </a:moveTo>
                    <a:lnTo>
                      <a:pt x="1" y="41038"/>
                    </a:lnTo>
                    <a:lnTo>
                      <a:pt x="964" y="41175"/>
                    </a:lnTo>
                    <a:lnTo>
                      <a:pt x="6831" y="138"/>
                    </a:lnTo>
                    <a:lnTo>
                      <a:pt x="58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5419423" y="-1052723"/>
                <a:ext cx="1159204" cy="6987464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41176" extrusionOk="0">
                    <a:moveTo>
                      <a:pt x="5868" y="1"/>
                    </a:moveTo>
                    <a:lnTo>
                      <a:pt x="1" y="41038"/>
                    </a:lnTo>
                    <a:lnTo>
                      <a:pt x="964" y="41175"/>
                    </a:lnTo>
                    <a:lnTo>
                      <a:pt x="6831" y="138"/>
                    </a:lnTo>
                    <a:lnTo>
                      <a:pt x="58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5"/>
              <p:cNvSpPr/>
              <p:nvPr/>
            </p:nvSpPr>
            <p:spPr>
              <a:xfrm>
                <a:off x="4566014" y="1300132"/>
                <a:ext cx="2594844" cy="2414286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4227" extrusionOk="0">
                    <a:moveTo>
                      <a:pt x="5380" y="822"/>
                    </a:moveTo>
                    <a:cubicBezTo>
                      <a:pt x="5421" y="822"/>
                      <a:pt x="5456" y="827"/>
                      <a:pt x="5495" y="831"/>
                    </a:cubicBezTo>
                    <a:lnTo>
                      <a:pt x="11217" y="1514"/>
                    </a:lnTo>
                    <a:cubicBezTo>
                      <a:pt x="11567" y="1555"/>
                      <a:pt x="11874" y="1786"/>
                      <a:pt x="12015" y="2110"/>
                    </a:cubicBezTo>
                    <a:lnTo>
                      <a:pt x="14279" y="7409"/>
                    </a:lnTo>
                    <a:cubicBezTo>
                      <a:pt x="14422" y="7733"/>
                      <a:pt x="14377" y="8110"/>
                      <a:pt x="14164" y="8394"/>
                    </a:cubicBezTo>
                    <a:lnTo>
                      <a:pt x="10711" y="13006"/>
                    </a:lnTo>
                    <a:cubicBezTo>
                      <a:pt x="10520" y="13260"/>
                      <a:pt x="10220" y="13407"/>
                      <a:pt x="9907" y="13407"/>
                    </a:cubicBezTo>
                    <a:cubicBezTo>
                      <a:pt x="9871" y="13407"/>
                      <a:pt x="9834" y="13405"/>
                      <a:pt x="9797" y="13401"/>
                    </a:cubicBezTo>
                    <a:lnTo>
                      <a:pt x="4075" y="12713"/>
                    </a:lnTo>
                    <a:cubicBezTo>
                      <a:pt x="3725" y="12672"/>
                      <a:pt x="3418" y="12442"/>
                      <a:pt x="3276" y="12118"/>
                    </a:cubicBezTo>
                    <a:lnTo>
                      <a:pt x="1009" y="6823"/>
                    </a:lnTo>
                    <a:cubicBezTo>
                      <a:pt x="871" y="6494"/>
                      <a:pt x="915" y="6117"/>
                      <a:pt x="1128" y="5834"/>
                    </a:cubicBezTo>
                    <a:lnTo>
                      <a:pt x="4581" y="1221"/>
                    </a:lnTo>
                    <a:cubicBezTo>
                      <a:pt x="4772" y="969"/>
                      <a:pt x="5069" y="822"/>
                      <a:pt x="5380" y="822"/>
                    </a:cubicBezTo>
                    <a:close/>
                    <a:moveTo>
                      <a:pt x="5373" y="1"/>
                    </a:moveTo>
                    <a:cubicBezTo>
                      <a:pt x="4807" y="1"/>
                      <a:pt x="4266" y="269"/>
                      <a:pt x="3924" y="729"/>
                    </a:cubicBezTo>
                    <a:lnTo>
                      <a:pt x="472" y="5340"/>
                    </a:lnTo>
                    <a:cubicBezTo>
                      <a:pt x="81" y="5860"/>
                      <a:pt x="1" y="6553"/>
                      <a:pt x="254" y="7147"/>
                    </a:cubicBezTo>
                    <a:lnTo>
                      <a:pt x="2522" y="12442"/>
                    </a:lnTo>
                    <a:cubicBezTo>
                      <a:pt x="2775" y="13037"/>
                      <a:pt x="3334" y="13454"/>
                      <a:pt x="3977" y="13530"/>
                    </a:cubicBezTo>
                    <a:lnTo>
                      <a:pt x="9699" y="14217"/>
                    </a:lnTo>
                    <a:cubicBezTo>
                      <a:pt x="9770" y="14222"/>
                      <a:pt x="9841" y="14226"/>
                      <a:pt x="9912" y="14226"/>
                    </a:cubicBezTo>
                    <a:cubicBezTo>
                      <a:pt x="10480" y="14226"/>
                      <a:pt x="11022" y="13960"/>
                      <a:pt x="11368" y="13498"/>
                    </a:cubicBezTo>
                    <a:lnTo>
                      <a:pt x="14821" y="8887"/>
                    </a:lnTo>
                    <a:cubicBezTo>
                      <a:pt x="15207" y="8372"/>
                      <a:pt x="15291" y="7680"/>
                      <a:pt x="15038" y="7085"/>
                    </a:cubicBezTo>
                    <a:lnTo>
                      <a:pt x="12771" y="1786"/>
                    </a:lnTo>
                    <a:cubicBezTo>
                      <a:pt x="12513" y="1190"/>
                      <a:pt x="11958" y="774"/>
                      <a:pt x="11315" y="698"/>
                    </a:cubicBezTo>
                    <a:lnTo>
                      <a:pt x="5593" y="14"/>
                    </a:lnTo>
                    <a:cubicBezTo>
                      <a:pt x="5520" y="5"/>
                      <a:pt x="5446" y="1"/>
                      <a:pt x="53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5"/>
              <p:cNvSpPr/>
              <p:nvPr/>
            </p:nvSpPr>
            <p:spPr>
              <a:xfrm>
                <a:off x="2712578" y="959719"/>
                <a:ext cx="2704639" cy="1620441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9549" extrusionOk="0">
                    <a:moveTo>
                      <a:pt x="12379" y="1"/>
                    </a:moveTo>
                    <a:lnTo>
                      <a:pt x="6693" y="7493"/>
                    </a:lnTo>
                    <a:cubicBezTo>
                      <a:pt x="6170" y="8181"/>
                      <a:pt x="5406" y="8616"/>
                      <a:pt x="4546" y="8709"/>
                    </a:cubicBezTo>
                    <a:cubicBezTo>
                      <a:pt x="4430" y="8721"/>
                      <a:pt x="4314" y="8728"/>
                      <a:pt x="4199" y="8728"/>
                    </a:cubicBezTo>
                    <a:cubicBezTo>
                      <a:pt x="3462" y="8728"/>
                      <a:pt x="2761" y="8470"/>
                      <a:pt x="2188" y="7986"/>
                    </a:cubicBezTo>
                    <a:lnTo>
                      <a:pt x="2016" y="7834"/>
                    </a:lnTo>
                    <a:cubicBezTo>
                      <a:pt x="773" y="6783"/>
                      <a:pt x="546" y="4985"/>
                      <a:pt x="1492" y="3653"/>
                    </a:cubicBezTo>
                    <a:lnTo>
                      <a:pt x="3524" y="783"/>
                    </a:lnTo>
                    <a:lnTo>
                      <a:pt x="2854" y="308"/>
                    </a:lnTo>
                    <a:lnTo>
                      <a:pt x="817" y="3179"/>
                    </a:lnTo>
                    <a:cubicBezTo>
                      <a:pt x="249" y="3987"/>
                      <a:pt x="0" y="4968"/>
                      <a:pt x="125" y="5949"/>
                    </a:cubicBezTo>
                    <a:cubicBezTo>
                      <a:pt x="244" y="6929"/>
                      <a:pt x="728" y="7822"/>
                      <a:pt x="1483" y="8465"/>
                    </a:cubicBezTo>
                    <a:lnTo>
                      <a:pt x="1656" y="8612"/>
                    </a:lnTo>
                    <a:cubicBezTo>
                      <a:pt x="2375" y="9224"/>
                      <a:pt x="3267" y="9548"/>
                      <a:pt x="4194" y="9548"/>
                    </a:cubicBezTo>
                    <a:cubicBezTo>
                      <a:pt x="4341" y="9548"/>
                      <a:pt x="4487" y="9539"/>
                      <a:pt x="4634" y="9526"/>
                    </a:cubicBezTo>
                    <a:cubicBezTo>
                      <a:pt x="5722" y="9406"/>
                      <a:pt x="6684" y="8860"/>
                      <a:pt x="7346" y="7990"/>
                    </a:cubicBezTo>
                    <a:lnTo>
                      <a:pt x="12583" y="1093"/>
                    </a:lnTo>
                    <a:lnTo>
                      <a:pt x="15508" y="2891"/>
                    </a:lnTo>
                    <a:lnTo>
                      <a:pt x="15938" y="2194"/>
                    </a:lnTo>
                    <a:lnTo>
                      <a:pt x="1237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3953915" y="1124156"/>
                <a:ext cx="1065700" cy="810475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4776" extrusionOk="0">
                    <a:moveTo>
                      <a:pt x="470" y="0"/>
                    </a:moveTo>
                    <a:lnTo>
                      <a:pt x="0" y="674"/>
                    </a:lnTo>
                    <a:lnTo>
                      <a:pt x="5805" y="4775"/>
                    </a:lnTo>
                    <a:lnTo>
                      <a:pt x="6279" y="4101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4205237" y="1741516"/>
                <a:ext cx="585456" cy="470911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2775" extrusionOk="0">
                    <a:moveTo>
                      <a:pt x="476" y="1"/>
                    </a:moveTo>
                    <a:lnTo>
                      <a:pt x="1" y="676"/>
                    </a:lnTo>
                    <a:lnTo>
                      <a:pt x="2975" y="2775"/>
                    </a:lnTo>
                    <a:lnTo>
                      <a:pt x="3450" y="2100"/>
                    </a:lnTo>
                    <a:lnTo>
                      <a:pt x="4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3192991" y="710434"/>
                <a:ext cx="1597702" cy="1158525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6827" extrusionOk="0">
                    <a:moveTo>
                      <a:pt x="6113" y="1"/>
                    </a:moveTo>
                    <a:lnTo>
                      <a:pt x="2593" y="4706"/>
                    </a:lnTo>
                    <a:cubicBezTo>
                      <a:pt x="1985" y="5518"/>
                      <a:pt x="1013" y="6001"/>
                      <a:pt x="1" y="6001"/>
                    </a:cubicBezTo>
                    <a:lnTo>
                      <a:pt x="1" y="6827"/>
                    </a:lnTo>
                    <a:cubicBezTo>
                      <a:pt x="1270" y="6827"/>
                      <a:pt x="2487" y="6220"/>
                      <a:pt x="3250" y="5198"/>
                    </a:cubicBezTo>
                    <a:lnTo>
                      <a:pt x="6295" y="1128"/>
                    </a:lnTo>
                    <a:lnTo>
                      <a:pt x="8944" y="2975"/>
                    </a:lnTo>
                    <a:lnTo>
                      <a:pt x="9415" y="2300"/>
                    </a:lnTo>
                    <a:lnTo>
                      <a:pt x="61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3406131" y="1556206"/>
                <a:ext cx="294765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3140" extrusionOk="0">
                    <a:moveTo>
                      <a:pt x="1102" y="1"/>
                    </a:moveTo>
                    <a:cubicBezTo>
                      <a:pt x="645" y="547"/>
                      <a:pt x="1" y="1914"/>
                      <a:pt x="871" y="3139"/>
                    </a:cubicBezTo>
                    <a:lnTo>
                      <a:pt x="1541" y="2664"/>
                    </a:lnTo>
                    <a:cubicBezTo>
                      <a:pt x="826" y="1652"/>
                      <a:pt x="1696" y="574"/>
                      <a:pt x="1737" y="525"/>
                    </a:cubicBezTo>
                    <a:lnTo>
                      <a:pt x="110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3264604" y="1762049"/>
                <a:ext cx="326328" cy="25251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88" extrusionOk="0">
                    <a:moveTo>
                      <a:pt x="156" y="0"/>
                    </a:moveTo>
                    <a:lnTo>
                      <a:pt x="156" y="0"/>
                    </a:lnTo>
                    <a:cubicBezTo>
                      <a:pt x="138" y="93"/>
                      <a:pt x="0" y="928"/>
                      <a:pt x="498" y="1314"/>
                    </a:cubicBezTo>
                    <a:cubicBezTo>
                      <a:pt x="648" y="1429"/>
                      <a:pt x="830" y="1487"/>
                      <a:pt x="1043" y="1487"/>
                    </a:cubicBezTo>
                    <a:cubicBezTo>
                      <a:pt x="1293" y="1487"/>
                      <a:pt x="1590" y="1407"/>
                      <a:pt x="1922" y="1252"/>
                    </a:cubicBezTo>
                    <a:lnTo>
                      <a:pt x="1701" y="777"/>
                    </a:lnTo>
                    <a:cubicBezTo>
                      <a:pt x="1435" y="901"/>
                      <a:pt x="1211" y="964"/>
                      <a:pt x="1044" y="964"/>
                    </a:cubicBezTo>
                    <a:cubicBezTo>
                      <a:pt x="949" y="964"/>
                      <a:pt x="872" y="943"/>
                      <a:pt x="817" y="901"/>
                    </a:cubicBezTo>
                    <a:cubicBezTo>
                      <a:pt x="609" y="736"/>
                      <a:pt x="640" y="253"/>
                      <a:pt x="670" y="93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1105203" y="2325275"/>
                <a:ext cx="1989364" cy="3559066"/>
              </a:xfrm>
              <a:custGeom>
                <a:avLst/>
                <a:gdLst/>
                <a:ahLst/>
                <a:cxnLst/>
                <a:rect l="l" t="t" r="r" b="b"/>
                <a:pathLst>
                  <a:path w="11723" h="20973" extrusionOk="0">
                    <a:moveTo>
                      <a:pt x="11066" y="0"/>
                    </a:moveTo>
                    <a:lnTo>
                      <a:pt x="2389" y="11430"/>
                    </a:lnTo>
                    <a:cubicBezTo>
                      <a:pt x="1528" y="12561"/>
                      <a:pt x="973" y="13901"/>
                      <a:pt x="773" y="15308"/>
                    </a:cubicBezTo>
                    <a:lnTo>
                      <a:pt x="0" y="20857"/>
                    </a:lnTo>
                    <a:lnTo>
                      <a:pt x="818" y="20972"/>
                    </a:lnTo>
                    <a:lnTo>
                      <a:pt x="1590" y="15425"/>
                    </a:lnTo>
                    <a:cubicBezTo>
                      <a:pt x="1768" y="14155"/>
                      <a:pt x="2268" y="12948"/>
                      <a:pt x="3041" y="11926"/>
                    </a:cubicBezTo>
                    <a:lnTo>
                      <a:pt x="11722" y="498"/>
                    </a:lnTo>
                    <a:lnTo>
                      <a:pt x="110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3791854" y="2301178"/>
                <a:ext cx="863421" cy="1789800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10547" extrusionOk="0">
                    <a:moveTo>
                      <a:pt x="759" y="1"/>
                    </a:moveTo>
                    <a:lnTo>
                      <a:pt x="1" y="320"/>
                    </a:lnTo>
                    <a:lnTo>
                      <a:pt x="4332" y="10546"/>
                    </a:lnTo>
                    <a:lnTo>
                      <a:pt x="5087" y="10227"/>
                    </a:lnTo>
                    <a:lnTo>
                      <a:pt x="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2530323" y="2812646"/>
                <a:ext cx="2338771" cy="1141216"/>
              </a:xfrm>
              <a:custGeom>
                <a:avLst/>
                <a:gdLst/>
                <a:ahLst/>
                <a:cxnLst/>
                <a:rect l="l" t="t" r="r" b="b"/>
                <a:pathLst>
                  <a:path w="13782" h="6725" extrusionOk="0">
                    <a:moveTo>
                      <a:pt x="13453" y="0"/>
                    </a:moveTo>
                    <a:lnTo>
                      <a:pt x="843" y="5464"/>
                    </a:lnTo>
                    <a:lnTo>
                      <a:pt x="843" y="5464"/>
                    </a:lnTo>
                    <a:lnTo>
                      <a:pt x="884" y="2934"/>
                    </a:lnTo>
                    <a:lnTo>
                      <a:pt x="62" y="2921"/>
                    </a:lnTo>
                    <a:lnTo>
                      <a:pt x="1" y="6725"/>
                    </a:lnTo>
                    <a:lnTo>
                      <a:pt x="13781" y="755"/>
                    </a:lnTo>
                    <a:lnTo>
                      <a:pt x="134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3334689" y="2420984"/>
                <a:ext cx="1367083" cy="71188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4195" extrusionOk="0">
                    <a:moveTo>
                      <a:pt x="7724" y="1"/>
                    </a:moveTo>
                    <a:lnTo>
                      <a:pt x="1" y="3445"/>
                    </a:lnTo>
                    <a:lnTo>
                      <a:pt x="333" y="4195"/>
                    </a:lnTo>
                    <a:lnTo>
                      <a:pt x="8056" y="755"/>
                    </a:lnTo>
                    <a:lnTo>
                      <a:pt x="77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4761166" y="-316067"/>
                <a:ext cx="318183" cy="1377774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8119" extrusionOk="0">
                    <a:moveTo>
                      <a:pt x="1057" y="1"/>
                    </a:moveTo>
                    <a:lnTo>
                      <a:pt x="0" y="8012"/>
                    </a:lnTo>
                    <a:lnTo>
                      <a:pt x="817" y="8118"/>
                    </a:lnTo>
                    <a:lnTo>
                      <a:pt x="1874" y="107"/>
                    </a:lnTo>
                    <a:lnTo>
                      <a:pt x="105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5424683" y="-240721"/>
                <a:ext cx="254716" cy="1617217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9530" extrusionOk="0">
                    <a:moveTo>
                      <a:pt x="529" y="1"/>
                    </a:moveTo>
                    <a:lnTo>
                      <a:pt x="1" y="9476"/>
                    </a:lnTo>
                    <a:lnTo>
                      <a:pt x="973" y="9529"/>
                    </a:lnTo>
                    <a:lnTo>
                      <a:pt x="1501" y="54"/>
                    </a:lnTo>
                    <a:lnTo>
                      <a:pt x="5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6396371" y="-1208675"/>
                <a:ext cx="576462" cy="2709390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15966" extrusionOk="0">
                    <a:moveTo>
                      <a:pt x="2432" y="1"/>
                    </a:moveTo>
                    <a:lnTo>
                      <a:pt x="0" y="15815"/>
                    </a:lnTo>
                    <a:lnTo>
                      <a:pt x="959" y="15966"/>
                    </a:lnTo>
                    <a:lnTo>
                      <a:pt x="3396" y="152"/>
                    </a:lnTo>
                    <a:lnTo>
                      <a:pt x="24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7054628" y="-1006735"/>
                <a:ext cx="455977" cy="1628417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9596" extrusionOk="0">
                    <a:moveTo>
                      <a:pt x="1732" y="0"/>
                    </a:moveTo>
                    <a:lnTo>
                      <a:pt x="1" y="9419"/>
                    </a:lnTo>
                    <a:lnTo>
                      <a:pt x="955" y="9596"/>
                    </a:lnTo>
                    <a:lnTo>
                      <a:pt x="2686" y="178"/>
                    </a:lnTo>
                    <a:lnTo>
                      <a:pt x="17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7682169" y="-1206979"/>
                <a:ext cx="350256" cy="1364877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8043" extrusionOk="0">
                    <a:moveTo>
                      <a:pt x="1105" y="0"/>
                    </a:moveTo>
                    <a:lnTo>
                      <a:pt x="0" y="7905"/>
                    </a:lnTo>
                    <a:lnTo>
                      <a:pt x="959" y="8042"/>
                    </a:lnTo>
                    <a:lnTo>
                      <a:pt x="2063" y="133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7997467" y="-903559"/>
                <a:ext cx="1758066" cy="948439"/>
              </a:xfrm>
              <a:custGeom>
                <a:avLst/>
                <a:gdLst/>
                <a:ahLst/>
                <a:cxnLst/>
                <a:rect l="l" t="t" r="r" b="b"/>
                <a:pathLst>
                  <a:path w="10360" h="5589" extrusionOk="0">
                    <a:moveTo>
                      <a:pt x="9948" y="1"/>
                    </a:moveTo>
                    <a:lnTo>
                      <a:pt x="1" y="4710"/>
                    </a:lnTo>
                    <a:lnTo>
                      <a:pt x="414" y="5589"/>
                    </a:lnTo>
                    <a:lnTo>
                      <a:pt x="10360" y="879"/>
                    </a:lnTo>
                    <a:lnTo>
                      <a:pt x="99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8453953" y="-301812"/>
                <a:ext cx="833215" cy="1392029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8203" extrusionOk="0">
                    <a:moveTo>
                      <a:pt x="862" y="1"/>
                    </a:moveTo>
                    <a:lnTo>
                      <a:pt x="0" y="449"/>
                    </a:lnTo>
                    <a:lnTo>
                      <a:pt x="4048" y="8203"/>
                    </a:lnTo>
                    <a:lnTo>
                      <a:pt x="4910" y="7754"/>
                    </a:lnTo>
                    <a:lnTo>
                      <a:pt x="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8907555" y="18407"/>
                <a:ext cx="971688" cy="590717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3481" extrusionOk="0">
                    <a:moveTo>
                      <a:pt x="5299" y="0"/>
                    </a:moveTo>
                    <a:lnTo>
                      <a:pt x="0" y="2606"/>
                    </a:lnTo>
                    <a:lnTo>
                      <a:pt x="430" y="3480"/>
                    </a:lnTo>
                    <a:lnTo>
                      <a:pt x="5726" y="875"/>
                    </a:lnTo>
                    <a:lnTo>
                      <a:pt x="5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8626536" y="531233"/>
                <a:ext cx="1169046" cy="647905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3818" extrusionOk="0">
                    <a:moveTo>
                      <a:pt x="6489" y="0"/>
                    </a:moveTo>
                    <a:lnTo>
                      <a:pt x="1" y="2929"/>
                    </a:lnTo>
                    <a:lnTo>
                      <a:pt x="400" y="3818"/>
                    </a:lnTo>
                    <a:lnTo>
                      <a:pt x="6888" y="889"/>
                    </a:lnTo>
                    <a:lnTo>
                      <a:pt x="6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8757542" y="730967"/>
                <a:ext cx="1191616" cy="647057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3813" extrusionOk="0">
                    <a:moveTo>
                      <a:pt x="6632" y="0"/>
                    </a:moveTo>
                    <a:lnTo>
                      <a:pt x="1" y="2924"/>
                    </a:lnTo>
                    <a:lnTo>
                      <a:pt x="391" y="3813"/>
                    </a:lnTo>
                    <a:lnTo>
                      <a:pt x="7022" y="888"/>
                    </a:lnTo>
                    <a:lnTo>
                      <a:pt x="6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5"/>
              <p:cNvSpPr/>
              <p:nvPr/>
            </p:nvSpPr>
            <p:spPr>
              <a:xfrm>
                <a:off x="4210498" y="195402"/>
                <a:ext cx="727833" cy="638063"/>
              </a:xfrm>
              <a:custGeom>
                <a:avLst/>
                <a:gdLst/>
                <a:ahLst/>
                <a:cxnLst/>
                <a:rect l="l" t="t" r="r" b="b"/>
                <a:pathLst>
                  <a:path w="4289" h="3760" extrusionOk="0">
                    <a:moveTo>
                      <a:pt x="2696" y="0"/>
                    </a:moveTo>
                    <a:lnTo>
                      <a:pt x="1" y="3440"/>
                    </a:lnTo>
                    <a:lnTo>
                      <a:pt x="414" y="3759"/>
                    </a:lnTo>
                    <a:lnTo>
                      <a:pt x="2948" y="524"/>
                    </a:lnTo>
                    <a:lnTo>
                      <a:pt x="4288" y="524"/>
                    </a:lnTo>
                    <a:lnTo>
                      <a:pt x="42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5"/>
              <p:cNvSpPr/>
              <p:nvPr/>
            </p:nvSpPr>
            <p:spPr>
              <a:xfrm>
                <a:off x="3932024" y="19086"/>
                <a:ext cx="627541" cy="49500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917" extrusionOk="0">
                    <a:moveTo>
                      <a:pt x="470" y="0"/>
                    </a:moveTo>
                    <a:lnTo>
                      <a:pt x="0" y="675"/>
                    </a:lnTo>
                    <a:lnTo>
                      <a:pt x="3227" y="2917"/>
                    </a:lnTo>
                    <a:lnTo>
                      <a:pt x="3698" y="2242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3699199" y="-507316"/>
                <a:ext cx="711881" cy="890403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5247" extrusionOk="0">
                    <a:moveTo>
                      <a:pt x="3534" y="1"/>
                    </a:moveTo>
                    <a:lnTo>
                      <a:pt x="0" y="4758"/>
                    </a:lnTo>
                    <a:lnTo>
                      <a:pt x="662" y="5247"/>
                    </a:lnTo>
                    <a:lnTo>
                      <a:pt x="4195" y="488"/>
                    </a:lnTo>
                    <a:lnTo>
                      <a:pt x="35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5"/>
              <p:cNvSpPr/>
              <p:nvPr/>
            </p:nvSpPr>
            <p:spPr>
              <a:xfrm>
                <a:off x="6242625" y="2612233"/>
                <a:ext cx="3378338" cy="2325195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13702" extrusionOk="0">
                    <a:moveTo>
                      <a:pt x="458" y="1"/>
                    </a:moveTo>
                    <a:lnTo>
                      <a:pt x="1" y="685"/>
                    </a:lnTo>
                    <a:lnTo>
                      <a:pt x="19449" y="13702"/>
                    </a:lnTo>
                    <a:lnTo>
                      <a:pt x="19907" y="13019"/>
                    </a:lnTo>
                    <a:lnTo>
                      <a:pt x="4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5"/>
              <p:cNvSpPr/>
              <p:nvPr/>
            </p:nvSpPr>
            <p:spPr>
              <a:xfrm>
                <a:off x="6630554" y="2612233"/>
                <a:ext cx="1032779" cy="1480102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8722" extrusionOk="0">
                    <a:moveTo>
                      <a:pt x="2805" y="1"/>
                    </a:moveTo>
                    <a:lnTo>
                      <a:pt x="2353" y="685"/>
                    </a:lnTo>
                    <a:lnTo>
                      <a:pt x="4865" y="2349"/>
                    </a:lnTo>
                    <a:lnTo>
                      <a:pt x="1" y="8195"/>
                    </a:lnTo>
                    <a:lnTo>
                      <a:pt x="636" y="8722"/>
                    </a:lnTo>
                    <a:lnTo>
                      <a:pt x="6085" y="2171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4970573" y="121583"/>
                <a:ext cx="3400059" cy="2920155"/>
              </a:xfrm>
              <a:custGeom>
                <a:avLst/>
                <a:gdLst/>
                <a:ahLst/>
                <a:cxnLst/>
                <a:rect l="l" t="t" r="r" b="b"/>
                <a:pathLst>
                  <a:path w="20036" h="17208" extrusionOk="0">
                    <a:moveTo>
                      <a:pt x="107" y="0"/>
                    </a:moveTo>
                    <a:lnTo>
                      <a:pt x="1" y="816"/>
                    </a:lnTo>
                    <a:lnTo>
                      <a:pt x="3511" y="1265"/>
                    </a:lnTo>
                    <a:lnTo>
                      <a:pt x="6307" y="1109"/>
                    </a:lnTo>
                    <a:lnTo>
                      <a:pt x="7777" y="1256"/>
                    </a:lnTo>
                    <a:lnTo>
                      <a:pt x="9672" y="2366"/>
                    </a:lnTo>
                    <a:lnTo>
                      <a:pt x="13515" y="3094"/>
                    </a:lnTo>
                    <a:cubicBezTo>
                      <a:pt x="13946" y="3174"/>
                      <a:pt x="14310" y="3458"/>
                      <a:pt x="14488" y="3858"/>
                    </a:cubicBezTo>
                    <a:lnTo>
                      <a:pt x="18935" y="13764"/>
                    </a:lnTo>
                    <a:lnTo>
                      <a:pt x="16693" y="14674"/>
                    </a:lnTo>
                    <a:lnTo>
                      <a:pt x="14949" y="16667"/>
                    </a:lnTo>
                    <a:lnTo>
                      <a:pt x="15566" y="17208"/>
                    </a:lnTo>
                    <a:lnTo>
                      <a:pt x="17186" y="15366"/>
                    </a:lnTo>
                    <a:lnTo>
                      <a:pt x="20035" y="14203"/>
                    </a:lnTo>
                    <a:lnTo>
                      <a:pt x="15238" y="3520"/>
                    </a:lnTo>
                    <a:cubicBezTo>
                      <a:pt x="14949" y="2876"/>
                      <a:pt x="14363" y="2414"/>
                      <a:pt x="13666" y="2286"/>
                    </a:cubicBezTo>
                    <a:lnTo>
                      <a:pt x="9965" y="1584"/>
                    </a:lnTo>
                    <a:lnTo>
                      <a:pt x="8034" y="453"/>
                    </a:lnTo>
                    <a:lnTo>
                      <a:pt x="6325" y="284"/>
                    </a:lnTo>
                    <a:lnTo>
                      <a:pt x="3543" y="444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5"/>
              <p:cNvSpPr/>
              <p:nvPr/>
            </p:nvSpPr>
            <p:spPr>
              <a:xfrm>
                <a:off x="4868075" y="610312"/>
                <a:ext cx="1097603" cy="313431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1847" extrusionOk="0">
                    <a:moveTo>
                      <a:pt x="134" y="1"/>
                    </a:moveTo>
                    <a:lnTo>
                      <a:pt x="1" y="812"/>
                    </a:lnTo>
                    <a:lnTo>
                      <a:pt x="6339" y="1847"/>
                    </a:lnTo>
                    <a:lnTo>
                      <a:pt x="6468" y="1039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5"/>
              <p:cNvSpPr/>
              <p:nvPr/>
            </p:nvSpPr>
            <p:spPr>
              <a:xfrm>
                <a:off x="6244152" y="791040"/>
                <a:ext cx="326328" cy="194643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147" extrusionOk="0">
                    <a:moveTo>
                      <a:pt x="0" y="1"/>
                    </a:moveTo>
                    <a:lnTo>
                      <a:pt x="0" y="831"/>
                    </a:lnTo>
                    <a:lnTo>
                      <a:pt x="1923" y="1146"/>
                    </a:lnTo>
                    <a:lnTo>
                      <a:pt x="1923" y="3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6802966" y="1761200"/>
                <a:ext cx="460389" cy="314959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1856" extrusionOk="0">
                    <a:moveTo>
                      <a:pt x="2362" y="1"/>
                    </a:moveTo>
                    <a:lnTo>
                      <a:pt x="1" y="1114"/>
                    </a:lnTo>
                    <a:lnTo>
                      <a:pt x="347" y="1855"/>
                    </a:lnTo>
                    <a:lnTo>
                      <a:pt x="2713" y="747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5"/>
              <p:cNvSpPr/>
              <p:nvPr/>
            </p:nvSpPr>
            <p:spPr>
              <a:xfrm>
                <a:off x="7004906" y="1684497"/>
                <a:ext cx="1740757" cy="860875"/>
              </a:xfrm>
              <a:custGeom>
                <a:avLst/>
                <a:gdLst/>
                <a:ahLst/>
                <a:cxnLst/>
                <a:rect l="l" t="t" r="r" b="b"/>
                <a:pathLst>
                  <a:path w="10258" h="5073" extrusionOk="0">
                    <a:moveTo>
                      <a:pt x="9930" y="0"/>
                    </a:moveTo>
                    <a:lnTo>
                      <a:pt x="1" y="4319"/>
                    </a:lnTo>
                    <a:lnTo>
                      <a:pt x="329" y="5073"/>
                    </a:lnTo>
                    <a:lnTo>
                      <a:pt x="10258" y="750"/>
                    </a:ln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5"/>
              <p:cNvSpPr/>
              <p:nvPr/>
            </p:nvSpPr>
            <p:spPr>
              <a:xfrm>
                <a:off x="7624133" y="791040"/>
                <a:ext cx="616172" cy="376728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2220" extrusionOk="0">
                    <a:moveTo>
                      <a:pt x="3298" y="1"/>
                    </a:moveTo>
                    <a:lnTo>
                      <a:pt x="0" y="1470"/>
                    </a:lnTo>
                    <a:lnTo>
                      <a:pt x="332" y="2220"/>
                    </a:lnTo>
                    <a:lnTo>
                      <a:pt x="3630" y="755"/>
                    </a:lnTo>
                    <a:lnTo>
                      <a:pt x="32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7431186" y="356614"/>
                <a:ext cx="595299" cy="38572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273" extrusionOk="0">
                    <a:moveTo>
                      <a:pt x="3147" y="0"/>
                    </a:moveTo>
                    <a:lnTo>
                      <a:pt x="0" y="1531"/>
                    </a:lnTo>
                    <a:lnTo>
                      <a:pt x="361" y="2272"/>
                    </a:lnTo>
                    <a:lnTo>
                      <a:pt x="3507" y="736"/>
                    </a:lnTo>
                    <a:lnTo>
                      <a:pt x="31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5"/>
              <p:cNvSpPr/>
              <p:nvPr/>
            </p:nvSpPr>
            <p:spPr>
              <a:xfrm>
                <a:off x="3611126" y="-920869"/>
                <a:ext cx="5804842" cy="4021322"/>
              </a:xfrm>
              <a:custGeom>
                <a:avLst/>
                <a:gdLst/>
                <a:ahLst/>
                <a:cxnLst/>
                <a:rect l="l" t="t" r="r" b="b"/>
                <a:pathLst>
                  <a:path w="34207" h="23697" extrusionOk="0">
                    <a:moveTo>
                      <a:pt x="422" y="0"/>
                    </a:moveTo>
                    <a:lnTo>
                      <a:pt x="0" y="701"/>
                    </a:lnTo>
                    <a:lnTo>
                      <a:pt x="2752" y="2358"/>
                    </a:lnTo>
                    <a:cubicBezTo>
                      <a:pt x="3995" y="3108"/>
                      <a:pt x="5353" y="3591"/>
                      <a:pt x="6791" y="3796"/>
                    </a:cubicBezTo>
                    <a:lnTo>
                      <a:pt x="14607" y="4918"/>
                    </a:lnTo>
                    <a:lnTo>
                      <a:pt x="22552" y="6027"/>
                    </a:lnTo>
                    <a:cubicBezTo>
                      <a:pt x="23994" y="6232"/>
                      <a:pt x="25246" y="7129"/>
                      <a:pt x="25894" y="8438"/>
                    </a:cubicBezTo>
                    <a:lnTo>
                      <a:pt x="33470" y="23697"/>
                    </a:lnTo>
                    <a:lnTo>
                      <a:pt x="34206" y="23328"/>
                    </a:lnTo>
                    <a:lnTo>
                      <a:pt x="26631" y="8069"/>
                    </a:lnTo>
                    <a:cubicBezTo>
                      <a:pt x="25858" y="6520"/>
                      <a:pt x="24376" y="5455"/>
                      <a:pt x="22663" y="5216"/>
                    </a:cubicBezTo>
                    <a:lnTo>
                      <a:pt x="14723" y="4101"/>
                    </a:lnTo>
                    <a:lnTo>
                      <a:pt x="6906" y="2983"/>
                    </a:lnTo>
                    <a:cubicBezTo>
                      <a:pt x="5579" y="2792"/>
                      <a:pt x="4327" y="2344"/>
                      <a:pt x="3178" y="1656"/>
                    </a:cubicBez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5"/>
              <p:cNvSpPr/>
              <p:nvPr/>
            </p:nvSpPr>
            <p:spPr>
              <a:xfrm>
                <a:off x="3794739" y="-1130954"/>
                <a:ext cx="5805691" cy="4021322"/>
              </a:xfrm>
              <a:custGeom>
                <a:avLst/>
                <a:gdLst/>
                <a:ahLst/>
                <a:cxnLst/>
                <a:rect l="l" t="t" r="r" b="b"/>
                <a:pathLst>
                  <a:path w="34212" h="23697" extrusionOk="0">
                    <a:moveTo>
                      <a:pt x="427" y="1"/>
                    </a:moveTo>
                    <a:lnTo>
                      <a:pt x="1" y="706"/>
                    </a:lnTo>
                    <a:lnTo>
                      <a:pt x="2757" y="2361"/>
                    </a:lnTo>
                    <a:cubicBezTo>
                      <a:pt x="4001" y="3107"/>
                      <a:pt x="5359" y="3590"/>
                      <a:pt x="6797" y="3795"/>
                    </a:cubicBezTo>
                    <a:lnTo>
                      <a:pt x="14608" y="4918"/>
                    </a:lnTo>
                    <a:lnTo>
                      <a:pt x="22552" y="6028"/>
                    </a:lnTo>
                    <a:cubicBezTo>
                      <a:pt x="24000" y="6232"/>
                      <a:pt x="25246" y="7132"/>
                      <a:pt x="25895" y="8437"/>
                    </a:cubicBezTo>
                    <a:lnTo>
                      <a:pt x="33475" y="23696"/>
                    </a:lnTo>
                    <a:lnTo>
                      <a:pt x="34212" y="23329"/>
                    </a:lnTo>
                    <a:lnTo>
                      <a:pt x="26631" y="8070"/>
                    </a:lnTo>
                    <a:cubicBezTo>
                      <a:pt x="25864" y="6520"/>
                      <a:pt x="24381" y="5454"/>
                      <a:pt x="22668" y="5215"/>
                    </a:cubicBezTo>
                    <a:lnTo>
                      <a:pt x="14723" y="4106"/>
                    </a:lnTo>
                    <a:lnTo>
                      <a:pt x="6912" y="2983"/>
                    </a:lnTo>
                    <a:cubicBezTo>
                      <a:pt x="5585" y="2791"/>
                      <a:pt x="4329" y="2344"/>
                      <a:pt x="3179" y="1656"/>
                    </a:cubicBezTo>
                    <a:lnTo>
                      <a:pt x="4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8068401" y="2854052"/>
                <a:ext cx="1255083" cy="149758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825" extrusionOk="0">
                    <a:moveTo>
                      <a:pt x="6752" y="0"/>
                    </a:moveTo>
                    <a:lnTo>
                      <a:pt x="1279" y="6770"/>
                    </a:lnTo>
                    <a:lnTo>
                      <a:pt x="0" y="8296"/>
                    </a:lnTo>
                    <a:lnTo>
                      <a:pt x="631" y="8824"/>
                    </a:lnTo>
                    <a:lnTo>
                      <a:pt x="1913" y="7293"/>
                    </a:lnTo>
                    <a:lnTo>
                      <a:pt x="7395" y="520"/>
                    </a:lnTo>
                    <a:lnTo>
                      <a:pt x="67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5"/>
              <p:cNvSpPr/>
              <p:nvPr/>
            </p:nvSpPr>
            <p:spPr>
              <a:xfrm>
                <a:off x="2386419" y="-820747"/>
                <a:ext cx="457335" cy="1303277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7680" extrusionOk="0">
                    <a:moveTo>
                      <a:pt x="2490" y="0"/>
                    </a:moveTo>
                    <a:lnTo>
                      <a:pt x="1971" y="37"/>
                    </a:lnTo>
                    <a:lnTo>
                      <a:pt x="2158" y="2766"/>
                    </a:lnTo>
                    <a:lnTo>
                      <a:pt x="1" y="6046"/>
                    </a:lnTo>
                    <a:lnTo>
                      <a:pt x="1500" y="6929"/>
                    </a:lnTo>
                    <a:lnTo>
                      <a:pt x="1185" y="7377"/>
                    </a:lnTo>
                    <a:lnTo>
                      <a:pt x="1611" y="7680"/>
                    </a:lnTo>
                    <a:lnTo>
                      <a:pt x="2255" y="6769"/>
                    </a:lnTo>
                    <a:lnTo>
                      <a:pt x="742" y="5873"/>
                    </a:lnTo>
                    <a:lnTo>
                      <a:pt x="2695" y="2907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5"/>
              <p:cNvSpPr/>
              <p:nvPr/>
            </p:nvSpPr>
            <p:spPr>
              <a:xfrm>
                <a:off x="392813" y="-991802"/>
                <a:ext cx="2078116" cy="2316371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3650" extrusionOk="0">
                    <a:moveTo>
                      <a:pt x="6338" y="1"/>
                    </a:moveTo>
                    <a:lnTo>
                      <a:pt x="1238" y="6539"/>
                    </a:lnTo>
                    <a:cubicBezTo>
                      <a:pt x="288" y="7756"/>
                      <a:pt x="1" y="9362"/>
                      <a:pt x="475" y="10831"/>
                    </a:cubicBezTo>
                    <a:lnTo>
                      <a:pt x="839" y="11958"/>
                    </a:lnTo>
                    <a:cubicBezTo>
                      <a:pt x="1052" y="12619"/>
                      <a:pt x="1669" y="13068"/>
                      <a:pt x="2365" y="13068"/>
                    </a:cubicBezTo>
                    <a:lnTo>
                      <a:pt x="4070" y="13068"/>
                    </a:lnTo>
                    <a:cubicBezTo>
                      <a:pt x="4514" y="13068"/>
                      <a:pt x="4954" y="13139"/>
                      <a:pt x="5374" y="13285"/>
                    </a:cubicBezTo>
                    <a:lnTo>
                      <a:pt x="6200" y="13569"/>
                    </a:lnTo>
                    <a:cubicBezTo>
                      <a:pt x="6360" y="13623"/>
                      <a:pt x="6525" y="13649"/>
                      <a:pt x="6689" y="13649"/>
                    </a:cubicBezTo>
                    <a:cubicBezTo>
                      <a:pt x="6946" y="13649"/>
                      <a:pt x="7199" y="13588"/>
                      <a:pt x="7425" y="13459"/>
                    </a:cubicBezTo>
                    <a:cubicBezTo>
                      <a:pt x="7798" y="13250"/>
                      <a:pt x="8069" y="12890"/>
                      <a:pt x="8158" y="12473"/>
                    </a:cubicBezTo>
                    <a:lnTo>
                      <a:pt x="8233" y="12149"/>
                    </a:lnTo>
                    <a:cubicBezTo>
                      <a:pt x="8437" y="11212"/>
                      <a:pt x="8877" y="10325"/>
                      <a:pt x="9494" y="9593"/>
                    </a:cubicBezTo>
                    <a:lnTo>
                      <a:pt x="10909" y="7910"/>
                    </a:lnTo>
                    <a:lnTo>
                      <a:pt x="10776" y="7542"/>
                    </a:lnTo>
                    <a:cubicBezTo>
                      <a:pt x="10688" y="7293"/>
                      <a:pt x="10803" y="7018"/>
                      <a:pt x="11042" y="6908"/>
                    </a:cubicBezTo>
                    <a:cubicBezTo>
                      <a:pt x="11110" y="6875"/>
                      <a:pt x="11182" y="6859"/>
                      <a:pt x="11255" y="6859"/>
                    </a:cubicBezTo>
                    <a:cubicBezTo>
                      <a:pt x="11341" y="6859"/>
                      <a:pt x="11427" y="6881"/>
                      <a:pt x="11505" y="6925"/>
                    </a:cubicBezTo>
                    <a:lnTo>
                      <a:pt x="11993" y="7196"/>
                    </a:lnTo>
                    <a:lnTo>
                      <a:pt x="12245" y="6738"/>
                    </a:lnTo>
                    <a:lnTo>
                      <a:pt x="11757" y="6468"/>
                    </a:lnTo>
                    <a:cubicBezTo>
                      <a:pt x="11602" y="6380"/>
                      <a:pt x="11430" y="6336"/>
                      <a:pt x="11257" y="6336"/>
                    </a:cubicBezTo>
                    <a:cubicBezTo>
                      <a:pt x="11108" y="6336"/>
                      <a:pt x="10959" y="6369"/>
                      <a:pt x="10821" y="6433"/>
                    </a:cubicBezTo>
                    <a:cubicBezTo>
                      <a:pt x="10333" y="6658"/>
                      <a:pt x="10102" y="7213"/>
                      <a:pt x="10284" y="7719"/>
                    </a:cubicBezTo>
                    <a:lnTo>
                      <a:pt x="10315" y="7803"/>
                    </a:lnTo>
                    <a:lnTo>
                      <a:pt x="9094" y="9255"/>
                    </a:lnTo>
                    <a:cubicBezTo>
                      <a:pt x="8420" y="10054"/>
                      <a:pt x="7945" y="11017"/>
                      <a:pt x="7718" y="12033"/>
                    </a:cubicBezTo>
                    <a:lnTo>
                      <a:pt x="7648" y="12357"/>
                    </a:lnTo>
                    <a:cubicBezTo>
                      <a:pt x="7590" y="12633"/>
                      <a:pt x="7412" y="12869"/>
                      <a:pt x="7168" y="13002"/>
                    </a:cubicBezTo>
                    <a:cubicBezTo>
                      <a:pt x="7019" y="13086"/>
                      <a:pt x="6853" y="13128"/>
                      <a:pt x="6686" y="13128"/>
                    </a:cubicBezTo>
                    <a:cubicBezTo>
                      <a:pt x="6580" y="13128"/>
                      <a:pt x="6473" y="13111"/>
                      <a:pt x="6369" y="13076"/>
                    </a:cubicBezTo>
                    <a:lnTo>
                      <a:pt x="5544" y="12793"/>
                    </a:lnTo>
                    <a:cubicBezTo>
                      <a:pt x="5069" y="12629"/>
                      <a:pt x="4571" y="12544"/>
                      <a:pt x="4070" y="12544"/>
                    </a:cubicBezTo>
                    <a:lnTo>
                      <a:pt x="2365" y="12544"/>
                    </a:lnTo>
                    <a:cubicBezTo>
                      <a:pt x="1896" y="12544"/>
                      <a:pt x="1482" y="12242"/>
                      <a:pt x="1336" y="11794"/>
                    </a:cubicBezTo>
                    <a:lnTo>
                      <a:pt x="976" y="10671"/>
                    </a:lnTo>
                    <a:cubicBezTo>
                      <a:pt x="554" y="9366"/>
                      <a:pt x="808" y="7942"/>
                      <a:pt x="1652" y="6863"/>
                    </a:cubicBezTo>
                    <a:lnTo>
                      <a:pt x="6751" y="320"/>
                    </a:lnTo>
                    <a:lnTo>
                      <a:pt x="6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6983" y="-221206"/>
                <a:ext cx="1200101" cy="970330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5718" extrusionOk="0">
                    <a:moveTo>
                      <a:pt x="4857" y="1"/>
                    </a:moveTo>
                    <a:lnTo>
                      <a:pt x="2096" y="3715"/>
                    </a:lnTo>
                    <a:cubicBezTo>
                      <a:pt x="1599" y="4390"/>
                      <a:pt x="836" y="4821"/>
                      <a:pt x="1" y="4896"/>
                    </a:cubicBezTo>
                    <a:lnTo>
                      <a:pt x="77" y="5718"/>
                    </a:lnTo>
                    <a:cubicBezTo>
                      <a:pt x="1142" y="5615"/>
                      <a:pt x="2119" y="5065"/>
                      <a:pt x="2758" y="4208"/>
                    </a:cubicBezTo>
                    <a:lnTo>
                      <a:pt x="5061" y="1105"/>
                    </a:lnTo>
                    <a:lnTo>
                      <a:pt x="6632" y="2100"/>
                    </a:lnTo>
                    <a:lnTo>
                      <a:pt x="7072" y="1408"/>
                    </a:lnTo>
                    <a:lnTo>
                      <a:pt x="485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5"/>
              <p:cNvSpPr/>
              <p:nvPr/>
            </p:nvSpPr>
            <p:spPr>
              <a:xfrm>
                <a:off x="-648960" y="-862153"/>
                <a:ext cx="1255083" cy="148621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758" extrusionOk="0">
                    <a:moveTo>
                      <a:pt x="6761" y="1"/>
                    </a:moveTo>
                    <a:lnTo>
                      <a:pt x="1" y="8234"/>
                    </a:lnTo>
                    <a:lnTo>
                      <a:pt x="636" y="8758"/>
                    </a:lnTo>
                    <a:lnTo>
                      <a:pt x="7395" y="525"/>
                    </a:lnTo>
                    <a:lnTo>
                      <a:pt x="67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5"/>
              <p:cNvSpPr/>
              <p:nvPr/>
            </p:nvSpPr>
            <p:spPr>
              <a:xfrm>
                <a:off x="-483166" y="335402"/>
                <a:ext cx="1011736" cy="578668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3410" extrusionOk="0">
                    <a:moveTo>
                      <a:pt x="515" y="1"/>
                    </a:moveTo>
                    <a:lnTo>
                      <a:pt x="1" y="644"/>
                    </a:lnTo>
                    <a:lnTo>
                      <a:pt x="2166" y="2375"/>
                    </a:lnTo>
                    <a:cubicBezTo>
                      <a:pt x="3010" y="3050"/>
                      <a:pt x="4057" y="3409"/>
                      <a:pt x="5122" y="3409"/>
                    </a:cubicBezTo>
                    <a:cubicBezTo>
                      <a:pt x="5402" y="3409"/>
                      <a:pt x="5681" y="3387"/>
                      <a:pt x="5961" y="3334"/>
                    </a:cubicBezTo>
                    <a:lnTo>
                      <a:pt x="5814" y="2526"/>
                    </a:lnTo>
                    <a:cubicBezTo>
                      <a:pt x="5584" y="2568"/>
                      <a:pt x="5352" y="2588"/>
                      <a:pt x="5121" y="2588"/>
                    </a:cubicBezTo>
                    <a:cubicBezTo>
                      <a:pt x="4240" y="2588"/>
                      <a:pt x="3376" y="2291"/>
                      <a:pt x="2676" y="1732"/>
                    </a:cubicBez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1629399" y="1168447"/>
                <a:ext cx="1897557" cy="2285316"/>
              </a:xfrm>
              <a:custGeom>
                <a:avLst/>
                <a:gdLst/>
                <a:ahLst/>
                <a:cxnLst/>
                <a:rect l="l" t="t" r="r" b="b"/>
                <a:pathLst>
                  <a:path w="11182" h="13467" extrusionOk="0">
                    <a:moveTo>
                      <a:pt x="463" y="0"/>
                    </a:moveTo>
                    <a:lnTo>
                      <a:pt x="1" y="684"/>
                    </a:lnTo>
                    <a:lnTo>
                      <a:pt x="3334" y="2921"/>
                    </a:lnTo>
                    <a:lnTo>
                      <a:pt x="3534" y="7861"/>
                    </a:lnTo>
                    <a:lnTo>
                      <a:pt x="2131" y="9525"/>
                    </a:lnTo>
                    <a:lnTo>
                      <a:pt x="1940" y="10418"/>
                    </a:lnTo>
                    <a:lnTo>
                      <a:pt x="5394" y="12854"/>
                    </a:lnTo>
                    <a:cubicBezTo>
                      <a:pt x="5984" y="13271"/>
                      <a:pt x="6662" y="13466"/>
                      <a:pt x="7342" y="13466"/>
                    </a:cubicBezTo>
                    <a:cubicBezTo>
                      <a:pt x="8393" y="13466"/>
                      <a:pt x="9432" y="12983"/>
                      <a:pt x="10093" y="12073"/>
                    </a:cubicBezTo>
                    <a:cubicBezTo>
                      <a:pt x="11181" y="10572"/>
                      <a:pt x="10880" y="8513"/>
                      <a:pt x="9411" y="7390"/>
                    </a:cubicBezTo>
                    <a:lnTo>
                      <a:pt x="8895" y="6995"/>
                    </a:lnTo>
                    <a:lnTo>
                      <a:pt x="8393" y="7648"/>
                    </a:lnTo>
                    <a:lnTo>
                      <a:pt x="8909" y="8042"/>
                    </a:lnTo>
                    <a:cubicBezTo>
                      <a:pt x="10023" y="8895"/>
                      <a:pt x="10253" y="10453"/>
                      <a:pt x="9428" y="11590"/>
                    </a:cubicBezTo>
                    <a:cubicBezTo>
                      <a:pt x="8927" y="12280"/>
                      <a:pt x="8139" y="12648"/>
                      <a:pt x="7341" y="12648"/>
                    </a:cubicBezTo>
                    <a:cubicBezTo>
                      <a:pt x="6830" y="12648"/>
                      <a:pt x="6315" y="12497"/>
                      <a:pt x="5869" y="12184"/>
                    </a:cubicBezTo>
                    <a:lnTo>
                      <a:pt x="2854" y="10058"/>
                    </a:lnTo>
                    <a:lnTo>
                      <a:pt x="2890" y="9898"/>
                    </a:lnTo>
                    <a:lnTo>
                      <a:pt x="4368" y="8149"/>
                    </a:lnTo>
                    <a:lnTo>
                      <a:pt x="4138" y="2468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5"/>
              <p:cNvSpPr/>
              <p:nvPr/>
            </p:nvSpPr>
            <p:spPr>
              <a:xfrm>
                <a:off x="143358" y="1682121"/>
                <a:ext cx="1892976" cy="1294113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7626" extrusionOk="0">
                    <a:moveTo>
                      <a:pt x="383" y="0"/>
                    </a:moveTo>
                    <a:lnTo>
                      <a:pt x="1" y="728"/>
                    </a:lnTo>
                    <a:lnTo>
                      <a:pt x="1018" y="1266"/>
                    </a:lnTo>
                    <a:cubicBezTo>
                      <a:pt x="1661" y="1602"/>
                      <a:pt x="2061" y="2268"/>
                      <a:pt x="2061" y="2997"/>
                    </a:cubicBezTo>
                    <a:lnTo>
                      <a:pt x="2061" y="4954"/>
                    </a:lnTo>
                    <a:lnTo>
                      <a:pt x="3605" y="5269"/>
                    </a:lnTo>
                    <a:lnTo>
                      <a:pt x="7893" y="7625"/>
                    </a:lnTo>
                    <a:lnTo>
                      <a:pt x="11154" y="7625"/>
                    </a:lnTo>
                    <a:lnTo>
                      <a:pt x="11154" y="6800"/>
                    </a:lnTo>
                    <a:lnTo>
                      <a:pt x="8106" y="6800"/>
                    </a:lnTo>
                    <a:lnTo>
                      <a:pt x="3889" y="4492"/>
                    </a:lnTo>
                    <a:lnTo>
                      <a:pt x="2886" y="4284"/>
                    </a:lnTo>
                    <a:lnTo>
                      <a:pt x="2886" y="2997"/>
                    </a:lnTo>
                    <a:cubicBezTo>
                      <a:pt x="2886" y="1962"/>
                      <a:pt x="2317" y="1017"/>
                      <a:pt x="1399" y="537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5"/>
              <p:cNvSpPr/>
              <p:nvPr/>
            </p:nvSpPr>
            <p:spPr>
              <a:xfrm>
                <a:off x="-487747" y="1088010"/>
                <a:ext cx="1194670" cy="1089119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418" extrusionOk="0">
                    <a:moveTo>
                      <a:pt x="6405" y="0"/>
                    </a:moveTo>
                    <a:cubicBezTo>
                      <a:pt x="6294" y="133"/>
                      <a:pt x="3760" y="3262"/>
                      <a:pt x="3147" y="4767"/>
                    </a:cubicBezTo>
                    <a:cubicBezTo>
                      <a:pt x="2905" y="5348"/>
                      <a:pt x="2304" y="5594"/>
                      <a:pt x="1760" y="5594"/>
                    </a:cubicBezTo>
                    <a:cubicBezTo>
                      <a:pt x="1705" y="5594"/>
                      <a:pt x="1652" y="5592"/>
                      <a:pt x="1599" y="5587"/>
                    </a:cubicBezTo>
                    <a:cubicBezTo>
                      <a:pt x="1181" y="5548"/>
                      <a:pt x="853" y="5361"/>
                      <a:pt x="804" y="5126"/>
                    </a:cubicBezTo>
                    <a:lnTo>
                      <a:pt x="1" y="5294"/>
                    </a:lnTo>
                    <a:cubicBezTo>
                      <a:pt x="124" y="5898"/>
                      <a:pt x="724" y="6333"/>
                      <a:pt x="1527" y="6404"/>
                    </a:cubicBezTo>
                    <a:cubicBezTo>
                      <a:pt x="1603" y="6413"/>
                      <a:pt x="1679" y="6418"/>
                      <a:pt x="1758" y="6418"/>
                    </a:cubicBezTo>
                    <a:cubicBezTo>
                      <a:pt x="2588" y="6418"/>
                      <a:pt x="3520" y="6018"/>
                      <a:pt x="3906" y="5077"/>
                    </a:cubicBezTo>
                    <a:cubicBezTo>
                      <a:pt x="4479" y="3688"/>
                      <a:pt x="7017" y="550"/>
                      <a:pt x="7040" y="519"/>
                    </a:cubicBezTo>
                    <a:lnTo>
                      <a:pt x="6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600692" y="3407266"/>
                <a:ext cx="1593799" cy="932148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5493" extrusionOk="0">
                    <a:moveTo>
                      <a:pt x="7974" y="0"/>
                    </a:moveTo>
                    <a:cubicBezTo>
                      <a:pt x="7563" y="0"/>
                      <a:pt x="7095" y="67"/>
                      <a:pt x="6613" y="269"/>
                    </a:cubicBezTo>
                    <a:cubicBezTo>
                      <a:pt x="6187" y="447"/>
                      <a:pt x="5446" y="486"/>
                      <a:pt x="4727" y="522"/>
                    </a:cubicBezTo>
                    <a:cubicBezTo>
                      <a:pt x="3351" y="597"/>
                      <a:pt x="1931" y="677"/>
                      <a:pt x="1390" y="1623"/>
                    </a:cubicBezTo>
                    <a:lnTo>
                      <a:pt x="1310" y="1769"/>
                    </a:lnTo>
                    <a:cubicBezTo>
                      <a:pt x="634" y="2945"/>
                      <a:pt x="0" y="4059"/>
                      <a:pt x="976" y="5493"/>
                    </a:cubicBezTo>
                    <a:lnTo>
                      <a:pt x="1656" y="5032"/>
                    </a:lnTo>
                    <a:cubicBezTo>
                      <a:pt x="999" y="4063"/>
                      <a:pt x="1314" y="3424"/>
                      <a:pt x="2024" y="2178"/>
                    </a:cubicBezTo>
                    <a:lnTo>
                      <a:pt x="2109" y="2031"/>
                    </a:lnTo>
                    <a:cubicBezTo>
                      <a:pt x="2424" y="1472"/>
                      <a:pt x="3670" y="1406"/>
                      <a:pt x="4772" y="1343"/>
                    </a:cubicBezTo>
                    <a:cubicBezTo>
                      <a:pt x="5597" y="1299"/>
                      <a:pt x="6374" y="1259"/>
                      <a:pt x="6929" y="1028"/>
                    </a:cubicBezTo>
                    <a:cubicBezTo>
                      <a:pt x="7293" y="874"/>
                      <a:pt x="7653" y="822"/>
                      <a:pt x="7969" y="822"/>
                    </a:cubicBezTo>
                    <a:cubicBezTo>
                      <a:pt x="8592" y="822"/>
                      <a:pt x="9048" y="1020"/>
                      <a:pt x="9055" y="1023"/>
                    </a:cubicBezTo>
                    <a:lnTo>
                      <a:pt x="9391" y="273"/>
                    </a:lnTo>
                    <a:cubicBezTo>
                      <a:pt x="9356" y="256"/>
                      <a:pt x="8775" y="0"/>
                      <a:pt x="79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5"/>
              <p:cNvSpPr/>
              <p:nvPr/>
            </p:nvSpPr>
            <p:spPr>
              <a:xfrm>
                <a:off x="832669" y="3696091"/>
                <a:ext cx="462426" cy="556099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3277" extrusionOk="0">
                    <a:moveTo>
                      <a:pt x="564" y="1"/>
                    </a:moveTo>
                    <a:lnTo>
                      <a:pt x="0" y="600"/>
                    </a:lnTo>
                    <a:lnTo>
                      <a:pt x="1150" y="1679"/>
                    </a:lnTo>
                    <a:cubicBezTo>
                      <a:pt x="1473" y="1984"/>
                      <a:pt x="1704" y="2375"/>
                      <a:pt x="1811" y="2810"/>
                    </a:cubicBezTo>
                    <a:lnTo>
                      <a:pt x="1930" y="3276"/>
                    </a:lnTo>
                    <a:lnTo>
                      <a:pt x="2725" y="3076"/>
                    </a:lnTo>
                    <a:lnTo>
                      <a:pt x="2610" y="2611"/>
                    </a:lnTo>
                    <a:cubicBezTo>
                      <a:pt x="2463" y="2021"/>
                      <a:pt x="2153" y="1492"/>
                      <a:pt x="1709" y="1079"/>
                    </a:cubicBez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5"/>
              <p:cNvSpPr/>
              <p:nvPr/>
            </p:nvSpPr>
            <p:spPr>
              <a:xfrm>
                <a:off x="625468" y="2730513"/>
                <a:ext cx="692366" cy="986791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5815" extrusionOk="0">
                    <a:moveTo>
                      <a:pt x="3467" y="1"/>
                    </a:moveTo>
                    <a:lnTo>
                      <a:pt x="2268" y="1346"/>
                    </a:lnTo>
                    <a:lnTo>
                      <a:pt x="0" y="2828"/>
                    </a:lnTo>
                    <a:lnTo>
                      <a:pt x="1346" y="5814"/>
                    </a:lnTo>
                    <a:lnTo>
                      <a:pt x="2096" y="5478"/>
                    </a:lnTo>
                    <a:lnTo>
                      <a:pt x="1039" y="3134"/>
                    </a:lnTo>
                    <a:lnTo>
                      <a:pt x="2810" y="1971"/>
                    </a:lnTo>
                    <a:lnTo>
                      <a:pt x="4079" y="547"/>
                    </a:lnTo>
                    <a:lnTo>
                      <a:pt x="34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5"/>
              <p:cNvSpPr/>
              <p:nvPr/>
            </p:nvSpPr>
            <p:spPr>
              <a:xfrm>
                <a:off x="-224886" y="3001519"/>
                <a:ext cx="975591" cy="566620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339" extrusionOk="0">
                    <a:moveTo>
                      <a:pt x="3711" y="1"/>
                    </a:moveTo>
                    <a:cubicBezTo>
                      <a:pt x="3349" y="1"/>
                      <a:pt x="2993" y="160"/>
                      <a:pt x="2752" y="458"/>
                    </a:cubicBezTo>
                    <a:lnTo>
                      <a:pt x="1097" y="2518"/>
                    </a:lnTo>
                    <a:lnTo>
                      <a:pt x="1" y="2518"/>
                    </a:lnTo>
                    <a:lnTo>
                      <a:pt x="1" y="3339"/>
                    </a:lnTo>
                    <a:lnTo>
                      <a:pt x="1492" y="3339"/>
                    </a:lnTo>
                    <a:lnTo>
                      <a:pt x="3391" y="974"/>
                    </a:lnTo>
                    <a:cubicBezTo>
                      <a:pt x="3471" y="877"/>
                      <a:pt x="3590" y="825"/>
                      <a:pt x="3709" y="825"/>
                    </a:cubicBezTo>
                    <a:cubicBezTo>
                      <a:pt x="3781" y="825"/>
                      <a:pt x="3854" y="844"/>
                      <a:pt x="3920" y="884"/>
                    </a:cubicBezTo>
                    <a:lnTo>
                      <a:pt x="5318" y="1737"/>
                    </a:lnTo>
                    <a:lnTo>
                      <a:pt x="5749" y="1031"/>
                    </a:lnTo>
                    <a:lnTo>
                      <a:pt x="4350" y="179"/>
                    </a:lnTo>
                    <a:cubicBezTo>
                      <a:pt x="4151" y="59"/>
                      <a:pt x="3930" y="1"/>
                      <a:pt x="37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5"/>
              <p:cNvSpPr/>
              <p:nvPr/>
            </p:nvSpPr>
            <p:spPr>
              <a:xfrm>
                <a:off x="-542560" y="3788067"/>
                <a:ext cx="8079298" cy="920609"/>
              </a:xfrm>
              <a:custGeom>
                <a:avLst/>
                <a:gdLst/>
                <a:ahLst/>
                <a:cxnLst/>
                <a:rect l="l" t="t" r="r" b="b"/>
                <a:pathLst>
                  <a:path w="47610" h="5425" extrusionOk="0">
                    <a:moveTo>
                      <a:pt x="443" y="0"/>
                    </a:moveTo>
                    <a:lnTo>
                      <a:pt x="0" y="692"/>
                    </a:lnTo>
                    <a:cubicBezTo>
                      <a:pt x="314" y="893"/>
                      <a:pt x="7478" y="5424"/>
                      <a:pt x="12476" y="5424"/>
                    </a:cubicBezTo>
                    <a:cubicBezTo>
                      <a:pt x="12676" y="5424"/>
                      <a:pt x="12871" y="5414"/>
                      <a:pt x="13062" y="5402"/>
                    </a:cubicBezTo>
                    <a:cubicBezTo>
                      <a:pt x="15081" y="5242"/>
                      <a:pt x="16333" y="4625"/>
                      <a:pt x="17656" y="3968"/>
                    </a:cubicBezTo>
                    <a:cubicBezTo>
                      <a:pt x="19584" y="3014"/>
                      <a:pt x="21762" y="1936"/>
                      <a:pt x="27065" y="1936"/>
                    </a:cubicBezTo>
                    <a:cubicBezTo>
                      <a:pt x="27242" y="1936"/>
                      <a:pt x="27422" y="1937"/>
                      <a:pt x="27606" y="1940"/>
                    </a:cubicBezTo>
                    <a:cubicBezTo>
                      <a:pt x="37011" y="2064"/>
                      <a:pt x="47295" y="4785"/>
                      <a:pt x="47396" y="4812"/>
                    </a:cubicBezTo>
                    <a:lnTo>
                      <a:pt x="47610" y="4017"/>
                    </a:lnTo>
                    <a:cubicBezTo>
                      <a:pt x="47508" y="3990"/>
                      <a:pt x="37127" y="1243"/>
                      <a:pt x="27620" y="1119"/>
                    </a:cubicBezTo>
                    <a:cubicBezTo>
                      <a:pt x="27437" y="1116"/>
                      <a:pt x="27257" y="1115"/>
                      <a:pt x="27080" y="1115"/>
                    </a:cubicBezTo>
                    <a:cubicBezTo>
                      <a:pt x="21575" y="1115"/>
                      <a:pt x="19304" y="2238"/>
                      <a:pt x="17292" y="3231"/>
                    </a:cubicBezTo>
                    <a:cubicBezTo>
                      <a:pt x="15987" y="3880"/>
                      <a:pt x="14860" y="4435"/>
                      <a:pt x="13000" y="4580"/>
                    </a:cubicBezTo>
                    <a:cubicBezTo>
                      <a:pt x="12829" y="4594"/>
                      <a:pt x="12653" y="4600"/>
                      <a:pt x="12474" y="4600"/>
                    </a:cubicBezTo>
                    <a:cubicBezTo>
                      <a:pt x="7721" y="4600"/>
                      <a:pt x="516" y="47"/>
                      <a:pt x="4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5"/>
              <p:cNvSpPr/>
              <p:nvPr/>
            </p:nvSpPr>
            <p:spPr>
              <a:xfrm>
                <a:off x="8191771" y="4755004"/>
                <a:ext cx="1304804" cy="876997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5168" extrusionOk="0">
                    <a:moveTo>
                      <a:pt x="432" y="1"/>
                    </a:moveTo>
                    <a:lnTo>
                      <a:pt x="1" y="698"/>
                    </a:lnTo>
                    <a:lnTo>
                      <a:pt x="7254" y="5167"/>
                    </a:lnTo>
                    <a:lnTo>
                      <a:pt x="7688" y="4466"/>
                    </a:lnTo>
                    <a:lnTo>
                      <a:pt x="4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5"/>
              <p:cNvSpPr/>
              <p:nvPr/>
            </p:nvSpPr>
            <p:spPr>
              <a:xfrm>
                <a:off x="-542560" y="4027511"/>
                <a:ext cx="10039134" cy="1844612"/>
              </a:xfrm>
              <a:custGeom>
                <a:avLst/>
                <a:gdLst/>
                <a:ahLst/>
                <a:cxnLst/>
                <a:rect l="l" t="t" r="r" b="b"/>
                <a:pathLst>
                  <a:path w="59159" h="10870" extrusionOk="0">
                    <a:moveTo>
                      <a:pt x="443" y="0"/>
                    </a:moveTo>
                    <a:lnTo>
                      <a:pt x="0" y="697"/>
                    </a:lnTo>
                    <a:cubicBezTo>
                      <a:pt x="314" y="897"/>
                      <a:pt x="7478" y="5424"/>
                      <a:pt x="12476" y="5424"/>
                    </a:cubicBezTo>
                    <a:cubicBezTo>
                      <a:pt x="12676" y="5424"/>
                      <a:pt x="12871" y="5420"/>
                      <a:pt x="13062" y="5402"/>
                    </a:cubicBezTo>
                    <a:cubicBezTo>
                      <a:pt x="15081" y="5247"/>
                      <a:pt x="16333" y="4630"/>
                      <a:pt x="17656" y="3973"/>
                    </a:cubicBezTo>
                    <a:cubicBezTo>
                      <a:pt x="19584" y="3019"/>
                      <a:pt x="21762" y="1941"/>
                      <a:pt x="27065" y="1941"/>
                    </a:cubicBezTo>
                    <a:cubicBezTo>
                      <a:pt x="27242" y="1941"/>
                      <a:pt x="27422" y="1942"/>
                      <a:pt x="27606" y="1944"/>
                    </a:cubicBezTo>
                    <a:cubicBezTo>
                      <a:pt x="35720" y="2051"/>
                      <a:pt x="44356" y="4052"/>
                      <a:pt x="46811" y="4665"/>
                    </a:cubicBezTo>
                    <a:cubicBezTo>
                      <a:pt x="47171" y="4754"/>
                      <a:pt x="47530" y="4870"/>
                      <a:pt x="47876" y="5003"/>
                    </a:cubicBezTo>
                    <a:lnTo>
                      <a:pt x="49457" y="5624"/>
                    </a:lnTo>
                    <a:cubicBezTo>
                      <a:pt x="50815" y="6152"/>
                      <a:pt x="52128" y="6809"/>
                      <a:pt x="53371" y="7572"/>
                    </a:cubicBezTo>
                    <a:lnTo>
                      <a:pt x="58724" y="10870"/>
                    </a:lnTo>
                    <a:lnTo>
                      <a:pt x="59158" y="10169"/>
                    </a:lnTo>
                    <a:lnTo>
                      <a:pt x="53802" y="6871"/>
                    </a:lnTo>
                    <a:cubicBezTo>
                      <a:pt x="52519" y="6081"/>
                      <a:pt x="51161" y="5402"/>
                      <a:pt x="49758" y="4856"/>
                    </a:cubicBezTo>
                    <a:lnTo>
                      <a:pt x="48174" y="4239"/>
                    </a:lnTo>
                    <a:cubicBezTo>
                      <a:pt x="47796" y="4089"/>
                      <a:pt x="47406" y="3964"/>
                      <a:pt x="47011" y="3866"/>
                    </a:cubicBezTo>
                    <a:cubicBezTo>
                      <a:pt x="44534" y="3249"/>
                      <a:pt x="35818" y="1230"/>
                      <a:pt x="27620" y="1123"/>
                    </a:cubicBezTo>
                    <a:cubicBezTo>
                      <a:pt x="27437" y="1121"/>
                      <a:pt x="27257" y="1120"/>
                      <a:pt x="27080" y="1120"/>
                    </a:cubicBezTo>
                    <a:cubicBezTo>
                      <a:pt x="21575" y="1120"/>
                      <a:pt x="19304" y="2243"/>
                      <a:pt x="17292" y="3237"/>
                    </a:cubicBezTo>
                    <a:cubicBezTo>
                      <a:pt x="15987" y="3880"/>
                      <a:pt x="14860" y="4439"/>
                      <a:pt x="13000" y="4585"/>
                    </a:cubicBezTo>
                    <a:cubicBezTo>
                      <a:pt x="12829" y="4598"/>
                      <a:pt x="12654" y="4605"/>
                      <a:pt x="12475" y="4605"/>
                    </a:cubicBezTo>
                    <a:cubicBezTo>
                      <a:pt x="7721" y="4605"/>
                      <a:pt x="516" y="48"/>
                      <a:pt x="4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5"/>
              <p:cNvSpPr/>
              <p:nvPr/>
            </p:nvSpPr>
            <p:spPr>
              <a:xfrm>
                <a:off x="7813176" y="4197717"/>
                <a:ext cx="348898" cy="26523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563" extrusionOk="0">
                    <a:moveTo>
                      <a:pt x="1811" y="1"/>
                    </a:moveTo>
                    <a:lnTo>
                      <a:pt x="0" y="1185"/>
                    </a:lnTo>
                    <a:lnTo>
                      <a:pt x="248" y="1562"/>
                    </a:lnTo>
                    <a:lnTo>
                      <a:pt x="2055" y="378"/>
                    </a:lnTo>
                    <a:lnTo>
                      <a:pt x="1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8136110" y="4240651"/>
                <a:ext cx="91976" cy="366207"/>
              </a:xfrm>
              <a:custGeom>
                <a:avLst/>
                <a:gdLst/>
                <a:ahLst/>
                <a:cxnLst/>
                <a:rect l="l" t="t" r="r" b="b"/>
                <a:pathLst>
                  <a:path w="542" h="2158" extrusionOk="0">
                    <a:moveTo>
                      <a:pt x="95" y="0"/>
                    </a:moveTo>
                    <a:lnTo>
                      <a:pt x="1" y="2135"/>
                    </a:lnTo>
                    <a:lnTo>
                      <a:pt x="445" y="2157"/>
                    </a:lnTo>
                    <a:lnTo>
                      <a:pt x="542" y="2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5"/>
              <p:cNvSpPr/>
              <p:nvPr/>
            </p:nvSpPr>
            <p:spPr>
              <a:xfrm>
                <a:off x="7425926" y="4350106"/>
                <a:ext cx="909239" cy="6424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3786" extrusionOk="0">
                    <a:moveTo>
                      <a:pt x="2016" y="824"/>
                    </a:moveTo>
                    <a:cubicBezTo>
                      <a:pt x="2322" y="824"/>
                      <a:pt x="2682" y="900"/>
                      <a:pt x="3055" y="1069"/>
                    </a:cubicBezTo>
                    <a:cubicBezTo>
                      <a:pt x="3955" y="1477"/>
                      <a:pt x="4381" y="2196"/>
                      <a:pt x="4204" y="2587"/>
                    </a:cubicBezTo>
                    <a:cubicBezTo>
                      <a:pt x="4103" y="2815"/>
                      <a:pt x="3780" y="2959"/>
                      <a:pt x="3349" y="2959"/>
                    </a:cubicBezTo>
                    <a:cubicBezTo>
                      <a:pt x="3042" y="2959"/>
                      <a:pt x="2679" y="2885"/>
                      <a:pt x="2304" y="2715"/>
                    </a:cubicBezTo>
                    <a:cubicBezTo>
                      <a:pt x="1408" y="2307"/>
                      <a:pt x="977" y="1588"/>
                      <a:pt x="1154" y="1197"/>
                    </a:cubicBezTo>
                    <a:cubicBezTo>
                      <a:pt x="1256" y="971"/>
                      <a:pt x="1580" y="824"/>
                      <a:pt x="2016" y="824"/>
                    </a:cubicBezTo>
                    <a:close/>
                    <a:moveTo>
                      <a:pt x="2010" y="0"/>
                    </a:moveTo>
                    <a:cubicBezTo>
                      <a:pt x="1270" y="0"/>
                      <a:pt x="656" y="299"/>
                      <a:pt x="404" y="856"/>
                    </a:cubicBezTo>
                    <a:cubicBezTo>
                      <a:pt x="1" y="1739"/>
                      <a:pt x="689" y="2884"/>
                      <a:pt x="1963" y="3466"/>
                    </a:cubicBezTo>
                    <a:cubicBezTo>
                      <a:pt x="2437" y="3683"/>
                      <a:pt x="2912" y="3786"/>
                      <a:pt x="3347" y="3786"/>
                    </a:cubicBezTo>
                    <a:cubicBezTo>
                      <a:pt x="4088" y="3786"/>
                      <a:pt x="4706" y="3483"/>
                      <a:pt x="4958" y="2928"/>
                    </a:cubicBezTo>
                    <a:cubicBezTo>
                      <a:pt x="5358" y="2045"/>
                      <a:pt x="4674" y="900"/>
                      <a:pt x="3395" y="318"/>
                    </a:cubicBezTo>
                    <a:cubicBezTo>
                      <a:pt x="2922" y="103"/>
                      <a:pt x="2444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5"/>
              <p:cNvSpPr/>
              <p:nvPr/>
            </p:nvSpPr>
            <p:spPr>
              <a:xfrm>
                <a:off x="1690490" y="3794855"/>
                <a:ext cx="958282" cy="862403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82" extrusionOk="0">
                    <a:moveTo>
                      <a:pt x="5091" y="1"/>
                    </a:moveTo>
                    <a:cubicBezTo>
                      <a:pt x="5077" y="18"/>
                      <a:pt x="3444" y="1496"/>
                      <a:pt x="2255" y="2158"/>
                    </a:cubicBezTo>
                    <a:cubicBezTo>
                      <a:pt x="910" y="2898"/>
                      <a:pt x="36" y="4643"/>
                      <a:pt x="1" y="4718"/>
                    </a:cubicBezTo>
                    <a:lnTo>
                      <a:pt x="737" y="5082"/>
                    </a:lnTo>
                    <a:cubicBezTo>
                      <a:pt x="746" y="5065"/>
                      <a:pt x="1536" y="3493"/>
                      <a:pt x="2650" y="2877"/>
                    </a:cubicBezTo>
                    <a:cubicBezTo>
                      <a:pt x="3928" y="2170"/>
                      <a:pt x="5575" y="671"/>
                      <a:pt x="5646" y="608"/>
                    </a:cubicBezTo>
                    <a:lnTo>
                      <a:pt x="50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2316334" y="3771437"/>
                <a:ext cx="445286" cy="6816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017" extrusionOk="0">
                    <a:moveTo>
                      <a:pt x="1895" y="0"/>
                    </a:moveTo>
                    <a:lnTo>
                      <a:pt x="0" y="3640"/>
                    </a:lnTo>
                    <a:lnTo>
                      <a:pt x="729" y="4017"/>
                    </a:lnTo>
                    <a:lnTo>
                      <a:pt x="2624" y="382"/>
                    </a:lnTo>
                    <a:lnTo>
                      <a:pt x="18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2770614" y="3759389"/>
                <a:ext cx="664366" cy="354159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087" extrusionOk="0">
                    <a:moveTo>
                      <a:pt x="0" y="1"/>
                    </a:moveTo>
                    <a:lnTo>
                      <a:pt x="0" y="568"/>
                    </a:lnTo>
                    <a:cubicBezTo>
                      <a:pt x="0" y="1301"/>
                      <a:pt x="577" y="1909"/>
                      <a:pt x="1309" y="1949"/>
                    </a:cubicBezTo>
                    <a:lnTo>
                      <a:pt x="3897" y="2086"/>
                    </a:lnTo>
                    <a:lnTo>
                      <a:pt x="3915" y="1714"/>
                    </a:lnTo>
                    <a:lnTo>
                      <a:pt x="1327" y="1572"/>
                    </a:lnTo>
                    <a:cubicBezTo>
                      <a:pt x="795" y="1545"/>
                      <a:pt x="377" y="1101"/>
                      <a:pt x="377" y="568"/>
                    </a:cubicBezTo>
                    <a:lnTo>
                      <a:pt x="37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4770839" y="1552473"/>
                <a:ext cx="602935" cy="658596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881" extrusionOk="0">
                    <a:moveTo>
                      <a:pt x="2700" y="1"/>
                    </a:moveTo>
                    <a:lnTo>
                      <a:pt x="2430" y="258"/>
                    </a:lnTo>
                    <a:lnTo>
                      <a:pt x="2509" y="343"/>
                    </a:lnTo>
                    <a:cubicBezTo>
                      <a:pt x="3108" y="982"/>
                      <a:pt x="3149" y="1977"/>
                      <a:pt x="2594" y="2655"/>
                    </a:cubicBezTo>
                    <a:lnTo>
                      <a:pt x="2438" y="2850"/>
                    </a:lnTo>
                    <a:cubicBezTo>
                      <a:pt x="2093" y="3277"/>
                      <a:pt x="1588" y="3505"/>
                      <a:pt x="1072" y="3505"/>
                    </a:cubicBezTo>
                    <a:cubicBezTo>
                      <a:pt x="771" y="3505"/>
                      <a:pt x="467" y="3427"/>
                      <a:pt x="187" y="3268"/>
                    </a:cubicBezTo>
                    <a:lnTo>
                      <a:pt x="1" y="3591"/>
                    </a:lnTo>
                    <a:cubicBezTo>
                      <a:pt x="339" y="3782"/>
                      <a:pt x="707" y="3880"/>
                      <a:pt x="1076" y="3880"/>
                    </a:cubicBezTo>
                    <a:cubicBezTo>
                      <a:pt x="1697" y="3880"/>
                      <a:pt x="2309" y="3601"/>
                      <a:pt x="2731" y="3085"/>
                    </a:cubicBezTo>
                    <a:lnTo>
                      <a:pt x="2886" y="2891"/>
                    </a:lnTo>
                    <a:cubicBezTo>
                      <a:pt x="3552" y="2065"/>
                      <a:pt x="3507" y="862"/>
                      <a:pt x="2780" y="86"/>
                    </a:cubicBezTo>
                    <a:lnTo>
                      <a:pt x="27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5137894" y="3141011"/>
                <a:ext cx="523347" cy="1002743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5909" extrusionOk="0">
                    <a:moveTo>
                      <a:pt x="1563" y="1"/>
                    </a:moveTo>
                    <a:cubicBezTo>
                      <a:pt x="1048" y="1"/>
                      <a:pt x="565" y="328"/>
                      <a:pt x="426" y="800"/>
                    </a:cubicBezTo>
                    <a:cubicBezTo>
                      <a:pt x="288" y="1265"/>
                      <a:pt x="484" y="1714"/>
                      <a:pt x="693" y="2135"/>
                    </a:cubicBezTo>
                    <a:lnTo>
                      <a:pt x="1478" y="3698"/>
                    </a:lnTo>
                    <a:cubicBezTo>
                      <a:pt x="1390" y="3681"/>
                      <a:pt x="1303" y="3673"/>
                      <a:pt x="1216" y="3673"/>
                    </a:cubicBezTo>
                    <a:cubicBezTo>
                      <a:pt x="960" y="3673"/>
                      <a:pt x="714" y="3746"/>
                      <a:pt x="515" y="3889"/>
                    </a:cubicBezTo>
                    <a:cubicBezTo>
                      <a:pt x="213" y="4106"/>
                      <a:pt x="27" y="4475"/>
                      <a:pt x="13" y="4883"/>
                    </a:cubicBezTo>
                    <a:cubicBezTo>
                      <a:pt x="0" y="5292"/>
                      <a:pt x="160" y="5673"/>
                      <a:pt x="448" y="5908"/>
                    </a:cubicBezTo>
                    <a:lnTo>
                      <a:pt x="781" y="5505"/>
                    </a:lnTo>
                    <a:cubicBezTo>
                      <a:pt x="621" y="5371"/>
                      <a:pt x="527" y="5145"/>
                      <a:pt x="537" y="4901"/>
                    </a:cubicBezTo>
                    <a:cubicBezTo>
                      <a:pt x="546" y="4657"/>
                      <a:pt x="652" y="4434"/>
                      <a:pt x="820" y="4315"/>
                    </a:cubicBezTo>
                    <a:cubicBezTo>
                      <a:pt x="933" y="4234"/>
                      <a:pt x="1072" y="4193"/>
                      <a:pt x="1221" y="4193"/>
                    </a:cubicBezTo>
                    <a:cubicBezTo>
                      <a:pt x="1302" y="4193"/>
                      <a:pt x="1386" y="4205"/>
                      <a:pt x="1469" y="4231"/>
                    </a:cubicBezTo>
                    <a:cubicBezTo>
                      <a:pt x="1656" y="4288"/>
                      <a:pt x="1811" y="4399"/>
                      <a:pt x="1904" y="4541"/>
                    </a:cubicBezTo>
                    <a:lnTo>
                      <a:pt x="1975" y="4683"/>
                    </a:lnTo>
                    <a:lnTo>
                      <a:pt x="2450" y="4470"/>
                    </a:lnTo>
                    <a:cubicBezTo>
                      <a:pt x="2428" y="4407"/>
                      <a:pt x="2397" y="4346"/>
                      <a:pt x="2361" y="4284"/>
                    </a:cubicBezTo>
                    <a:lnTo>
                      <a:pt x="1162" y="1900"/>
                    </a:lnTo>
                    <a:cubicBezTo>
                      <a:pt x="990" y="1558"/>
                      <a:pt x="843" y="1230"/>
                      <a:pt x="927" y="951"/>
                    </a:cubicBezTo>
                    <a:cubicBezTo>
                      <a:pt x="1002" y="701"/>
                      <a:pt x="1285" y="523"/>
                      <a:pt x="1576" y="523"/>
                    </a:cubicBezTo>
                    <a:cubicBezTo>
                      <a:pt x="1616" y="523"/>
                      <a:pt x="1655" y="526"/>
                      <a:pt x="1695" y="533"/>
                    </a:cubicBezTo>
                    <a:cubicBezTo>
                      <a:pt x="2015" y="595"/>
                      <a:pt x="2307" y="871"/>
                      <a:pt x="2436" y="1230"/>
                    </a:cubicBezTo>
                    <a:cubicBezTo>
                      <a:pt x="2583" y="1643"/>
                      <a:pt x="2512" y="2091"/>
                      <a:pt x="2428" y="2393"/>
                    </a:cubicBezTo>
                    <a:lnTo>
                      <a:pt x="2934" y="2531"/>
                    </a:lnTo>
                    <a:cubicBezTo>
                      <a:pt x="3084" y="1994"/>
                      <a:pt x="3084" y="1483"/>
                      <a:pt x="2930" y="1057"/>
                    </a:cubicBezTo>
                    <a:cubicBezTo>
                      <a:pt x="2738" y="525"/>
                      <a:pt x="2295" y="116"/>
                      <a:pt x="1793" y="23"/>
                    </a:cubicBezTo>
                    <a:cubicBezTo>
                      <a:pt x="1716" y="8"/>
                      <a:pt x="1639" y="1"/>
                      <a:pt x="15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5696539" y="3569667"/>
                <a:ext cx="617869" cy="728342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4292" extrusionOk="0">
                    <a:moveTo>
                      <a:pt x="3503" y="0"/>
                    </a:moveTo>
                    <a:cubicBezTo>
                      <a:pt x="2473" y="284"/>
                      <a:pt x="1559" y="910"/>
                      <a:pt x="920" y="1758"/>
                    </a:cubicBezTo>
                    <a:cubicBezTo>
                      <a:pt x="765" y="1895"/>
                      <a:pt x="649" y="2073"/>
                      <a:pt x="591" y="2268"/>
                    </a:cubicBezTo>
                    <a:lnTo>
                      <a:pt x="1" y="4292"/>
                    </a:lnTo>
                    <a:lnTo>
                      <a:pt x="1070" y="2473"/>
                    </a:lnTo>
                    <a:cubicBezTo>
                      <a:pt x="1142" y="2348"/>
                      <a:pt x="1221" y="2228"/>
                      <a:pt x="1306" y="2113"/>
                    </a:cubicBezTo>
                    <a:cubicBezTo>
                      <a:pt x="1422" y="2024"/>
                      <a:pt x="1566" y="1969"/>
                      <a:pt x="1711" y="1969"/>
                    </a:cubicBezTo>
                    <a:cubicBezTo>
                      <a:pt x="1727" y="1969"/>
                      <a:pt x="1743" y="1970"/>
                      <a:pt x="1758" y="1971"/>
                    </a:cubicBezTo>
                    <a:cubicBezTo>
                      <a:pt x="2047" y="1998"/>
                      <a:pt x="2309" y="2233"/>
                      <a:pt x="2371" y="2526"/>
                    </a:cubicBezTo>
                    <a:cubicBezTo>
                      <a:pt x="2434" y="2813"/>
                      <a:pt x="2295" y="3147"/>
                      <a:pt x="2047" y="3319"/>
                    </a:cubicBezTo>
                    <a:cubicBezTo>
                      <a:pt x="1909" y="3414"/>
                      <a:pt x="1740" y="3463"/>
                      <a:pt x="1569" y="3463"/>
                    </a:cubicBezTo>
                    <a:cubicBezTo>
                      <a:pt x="1426" y="3463"/>
                      <a:pt x="1282" y="3429"/>
                      <a:pt x="1155" y="3360"/>
                    </a:cubicBezTo>
                    <a:lnTo>
                      <a:pt x="910" y="3821"/>
                    </a:lnTo>
                    <a:cubicBezTo>
                      <a:pt x="1111" y="3929"/>
                      <a:pt x="1339" y="3982"/>
                      <a:pt x="1565" y="3982"/>
                    </a:cubicBezTo>
                    <a:cubicBezTo>
                      <a:pt x="1841" y="3982"/>
                      <a:pt x="2116" y="3904"/>
                      <a:pt x="2340" y="3751"/>
                    </a:cubicBezTo>
                    <a:cubicBezTo>
                      <a:pt x="2766" y="3462"/>
                      <a:pt x="2993" y="2911"/>
                      <a:pt x="2886" y="2414"/>
                    </a:cubicBezTo>
                    <a:cubicBezTo>
                      <a:pt x="2780" y="1930"/>
                      <a:pt x="2375" y="1545"/>
                      <a:pt x="1896" y="1461"/>
                    </a:cubicBezTo>
                    <a:cubicBezTo>
                      <a:pt x="2393" y="1016"/>
                      <a:pt x="2993" y="683"/>
                      <a:pt x="3641" y="506"/>
                    </a:cubicBezTo>
                    <a:lnTo>
                      <a:pt x="35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1765666" y="4696967"/>
                <a:ext cx="506377" cy="1230986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7254" extrusionOk="0">
                    <a:moveTo>
                      <a:pt x="2318" y="1"/>
                    </a:moveTo>
                    <a:cubicBezTo>
                      <a:pt x="2136" y="250"/>
                      <a:pt x="560" y="2487"/>
                      <a:pt x="357" y="3698"/>
                    </a:cubicBezTo>
                    <a:cubicBezTo>
                      <a:pt x="166" y="4857"/>
                      <a:pt x="6" y="7103"/>
                      <a:pt x="1" y="7195"/>
                    </a:cubicBezTo>
                    <a:lnTo>
                      <a:pt x="818" y="7254"/>
                    </a:lnTo>
                    <a:cubicBezTo>
                      <a:pt x="822" y="7232"/>
                      <a:pt x="982" y="4954"/>
                      <a:pt x="1168" y="3836"/>
                    </a:cubicBezTo>
                    <a:cubicBezTo>
                      <a:pt x="1311" y="2967"/>
                      <a:pt x="2526" y="1115"/>
                      <a:pt x="2983" y="476"/>
                    </a:cubicBezTo>
                    <a:lnTo>
                      <a:pt x="23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1243167" y="5082350"/>
                <a:ext cx="702039" cy="240122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415" extrusionOk="0">
                    <a:moveTo>
                      <a:pt x="1658" y="0"/>
                    </a:moveTo>
                    <a:cubicBezTo>
                      <a:pt x="721" y="0"/>
                      <a:pt x="50" y="333"/>
                      <a:pt x="0" y="358"/>
                    </a:cubicBezTo>
                    <a:lnTo>
                      <a:pt x="306" y="956"/>
                    </a:lnTo>
                    <a:cubicBezTo>
                      <a:pt x="316" y="952"/>
                      <a:pt x="870" y="678"/>
                      <a:pt x="1652" y="678"/>
                    </a:cubicBezTo>
                    <a:cubicBezTo>
                      <a:pt x="2255" y="678"/>
                      <a:pt x="2994" y="841"/>
                      <a:pt x="3724" y="1415"/>
                    </a:cubicBezTo>
                    <a:lnTo>
                      <a:pt x="4136" y="886"/>
                    </a:lnTo>
                    <a:cubicBezTo>
                      <a:pt x="3261" y="198"/>
                      <a:pt x="2381" y="0"/>
                      <a:pt x="1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1188185" y="5299733"/>
                <a:ext cx="463953" cy="752439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434" extrusionOk="0">
                    <a:moveTo>
                      <a:pt x="736" y="0"/>
                    </a:moveTo>
                    <a:lnTo>
                      <a:pt x="0" y="359"/>
                    </a:lnTo>
                    <a:lnTo>
                      <a:pt x="1998" y="4434"/>
                    </a:lnTo>
                    <a:lnTo>
                      <a:pt x="2734" y="4069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1795193" y="4448530"/>
                <a:ext cx="1078767" cy="593772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3499" extrusionOk="0">
                    <a:moveTo>
                      <a:pt x="5992" y="0"/>
                    </a:moveTo>
                    <a:cubicBezTo>
                      <a:pt x="5581" y="1826"/>
                      <a:pt x="2370" y="3123"/>
                      <a:pt x="1293" y="3123"/>
                    </a:cubicBezTo>
                    <a:cubicBezTo>
                      <a:pt x="1264" y="3123"/>
                      <a:pt x="1237" y="3122"/>
                      <a:pt x="1212" y="3120"/>
                    </a:cubicBezTo>
                    <a:cubicBezTo>
                      <a:pt x="422" y="3067"/>
                      <a:pt x="422" y="2602"/>
                      <a:pt x="422" y="2548"/>
                    </a:cubicBezTo>
                    <a:lnTo>
                      <a:pt x="257" y="2541"/>
                    </a:lnTo>
                    <a:lnTo>
                      <a:pt x="257" y="2541"/>
                    </a:lnTo>
                    <a:lnTo>
                      <a:pt x="49" y="2526"/>
                    </a:lnTo>
                    <a:lnTo>
                      <a:pt x="49" y="2526"/>
                    </a:lnTo>
                    <a:cubicBezTo>
                      <a:pt x="49" y="2534"/>
                      <a:pt x="0" y="3409"/>
                      <a:pt x="1185" y="3493"/>
                    </a:cubicBezTo>
                    <a:cubicBezTo>
                      <a:pt x="1217" y="3498"/>
                      <a:pt x="1248" y="3498"/>
                      <a:pt x="1283" y="3498"/>
                    </a:cubicBezTo>
                    <a:cubicBezTo>
                      <a:pt x="1904" y="3498"/>
                      <a:pt x="3036" y="3134"/>
                      <a:pt x="3981" y="2624"/>
                    </a:cubicBezTo>
                    <a:cubicBezTo>
                      <a:pt x="4749" y="2206"/>
                      <a:pt x="6076" y="1328"/>
                      <a:pt x="6356" y="80"/>
                    </a:cubicBezTo>
                    <a:lnTo>
                      <a:pt x="59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2088261" y="3621424"/>
                <a:ext cx="244195" cy="31971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884" extrusionOk="0">
                    <a:moveTo>
                      <a:pt x="217" y="1"/>
                    </a:moveTo>
                    <a:lnTo>
                      <a:pt x="0" y="308"/>
                    </a:lnTo>
                    <a:lnTo>
                      <a:pt x="896" y="943"/>
                    </a:lnTo>
                    <a:lnTo>
                      <a:pt x="315" y="1644"/>
                    </a:lnTo>
                    <a:lnTo>
                      <a:pt x="603" y="1883"/>
                    </a:lnTo>
                    <a:lnTo>
                      <a:pt x="1438" y="867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2275607" y="1887795"/>
                <a:ext cx="527420" cy="104873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618" extrusionOk="0">
                    <a:moveTo>
                      <a:pt x="1" y="1"/>
                    </a:moveTo>
                    <a:lnTo>
                      <a:pt x="1" y="617"/>
                    </a:lnTo>
                    <a:lnTo>
                      <a:pt x="3108" y="617"/>
                    </a:lnTo>
                    <a:lnTo>
                      <a:pt x="31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5564005" y="4525912"/>
                <a:ext cx="1002743" cy="540487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3185" extrusionOk="0">
                    <a:moveTo>
                      <a:pt x="5373" y="0"/>
                    </a:moveTo>
                    <a:cubicBezTo>
                      <a:pt x="1722" y="0"/>
                      <a:pt x="73" y="2719"/>
                      <a:pt x="1" y="2842"/>
                    </a:cubicBezTo>
                    <a:lnTo>
                      <a:pt x="583" y="3184"/>
                    </a:lnTo>
                    <a:cubicBezTo>
                      <a:pt x="595" y="3159"/>
                      <a:pt x="2103" y="673"/>
                      <a:pt x="5391" y="673"/>
                    </a:cubicBezTo>
                    <a:cubicBezTo>
                      <a:pt x="5543" y="673"/>
                      <a:pt x="5699" y="678"/>
                      <a:pt x="5860" y="689"/>
                    </a:cubicBezTo>
                    <a:lnTo>
                      <a:pt x="5909" y="19"/>
                    </a:lnTo>
                    <a:cubicBezTo>
                      <a:pt x="5725" y="6"/>
                      <a:pt x="5547" y="0"/>
                      <a:pt x="53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662402" y="4273911"/>
                <a:ext cx="755833" cy="69304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84" extrusionOk="0">
                    <a:moveTo>
                      <a:pt x="107" y="0"/>
                    </a:moveTo>
                    <a:lnTo>
                      <a:pt x="1" y="666"/>
                    </a:lnTo>
                    <a:cubicBezTo>
                      <a:pt x="27" y="670"/>
                      <a:pt x="2917" y="1176"/>
                      <a:pt x="3809" y="4083"/>
                    </a:cubicBezTo>
                    <a:lnTo>
                      <a:pt x="4453" y="3883"/>
                    </a:lnTo>
                    <a:cubicBezTo>
                      <a:pt x="3441" y="581"/>
                      <a:pt x="246" y="22"/>
                      <a:pt x="1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4593844" y="4495706"/>
                <a:ext cx="528268" cy="1285289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7574" extrusionOk="0">
                    <a:moveTo>
                      <a:pt x="1066" y="672"/>
                    </a:moveTo>
                    <a:cubicBezTo>
                      <a:pt x="1204" y="672"/>
                      <a:pt x="1363" y="721"/>
                      <a:pt x="1484" y="841"/>
                    </a:cubicBezTo>
                    <a:cubicBezTo>
                      <a:pt x="1816" y="1160"/>
                      <a:pt x="2029" y="1520"/>
                      <a:pt x="2150" y="1959"/>
                    </a:cubicBezTo>
                    <a:cubicBezTo>
                      <a:pt x="1865" y="1959"/>
                      <a:pt x="1492" y="1951"/>
                      <a:pt x="1355" y="1889"/>
                    </a:cubicBezTo>
                    <a:cubicBezTo>
                      <a:pt x="1044" y="1756"/>
                      <a:pt x="724" y="1351"/>
                      <a:pt x="707" y="1072"/>
                    </a:cubicBezTo>
                    <a:cubicBezTo>
                      <a:pt x="693" y="890"/>
                      <a:pt x="747" y="770"/>
                      <a:pt x="876" y="712"/>
                    </a:cubicBezTo>
                    <a:cubicBezTo>
                      <a:pt x="929" y="685"/>
                      <a:pt x="996" y="672"/>
                      <a:pt x="1066" y="672"/>
                    </a:cubicBezTo>
                    <a:close/>
                    <a:moveTo>
                      <a:pt x="1070" y="0"/>
                    </a:moveTo>
                    <a:cubicBezTo>
                      <a:pt x="903" y="0"/>
                      <a:pt x="738" y="34"/>
                      <a:pt x="587" y="105"/>
                    </a:cubicBezTo>
                    <a:cubicBezTo>
                      <a:pt x="210" y="282"/>
                      <a:pt x="1" y="659"/>
                      <a:pt x="37" y="1121"/>
                    </a:cubicBezTo>
                    <a:cubicBezTo>
                      <a:pt x="77" y="1711"/>
                      <a:pt x="613" y="2301"/>
                      <a:pt x="1084" y="2506"/>
                    </a:cubicBezTo>
                    <a:cubicBezTo>
                      <a:pt x="1351" y="2621"/>
                      <a:pt x="1795" y="2635"/>
                      <a:pt x="2274" y="2635"/>
                    </a:cubicBezTo>
                    <a:cubicBezTo>
                      <a:pt x="2278" y="2674"/>
                      <a:pt x="2283" y="2709"/>
                      <a:pt x="2291" y="2750"/>
                    </a:cubicBezTo>
                    <a:cubicBezTo>
                      <a:pt x="2340" y="3082"/>
                      <a:pt x="2393" y="3424"/>
                      <a:pt x="2412" y="3739"/>
                    </a:cubicBezTo>
                    <a:cubicBezTo>
                      <a:pt x="2434" y="4104"/>
                      <a:pt x="2381" y="4440"/>
                      <a:pt x="2327" y="4796"/>
                    </a:cubicBezTo>
                    <a:cubicBezTo>
                      <a:pt x="2295" y="4978"/>
                      <a:pt x="2269" y="5164"/>
                      <a:pt x="2248" y="5359"/>
                    </a:cubicBezTo>
                    <a:cubicBezTo>
                      <a:pt x="2176" y="6074"/>
                      <a:pt x="2172" y="6784"/>
                      <a:pt x="2172" y="7574"/>
                    </a:cubicBezTo>
                    <a:lnTo>
                      <a:pt x="2846" y="7570"/>
                    </a:lnTo>
                    <a:cubicBezTo>
                      <a:pt x="2842" y="6802"/>
                      <a:pt x="2846" y="6109"/>
                      <a:pt x="2918" y="5431"/>
                    </a:cubicBezTo>
                    <a:cubicBezTo>
                      <a:pt x="2935" y="5249"/>
                      <a:pt x="2961" y="5071"/>
                      <a:pt x="2993" y="4898"/>
                    </a:cubicBezTo>
                    <a:cubicBezTo>
                      <a:pt x="3051" y="4525"/>
                      <a:pt x="3112" y="4139"/>
                      <a:pt x="3086" y="3700"/>
                    </a:cubicBezTo>
                    <a:cubicBezTo>
                      <a:pt x="3063" y="3354"/>
                      <a:pt x="3010" y="2994"/>
                      <a:pt x="2953" y="2647"/>
                    </a:cubicBezTo>
                    <a:cubicBezTo>
                      <a:pt x="2935" y="2510"/>
                      <a:pt x="2913" y="2377"/>
                      <a:pt x="2895" y="2248"/>
                    </a:cubicBezTo>
                    <a:cubicBezTo>
                      <a:pt x="2789" y="1484"/>
                      <a:pt x="2478" y="867"/>
                      <a:pt x="1955" y="357"/>
                    </a:cubicBezTo>
                    <a:cubicBezTo>
                      <a:pt x="1713" y="124"/>
                      <a:pt x="1389" y="0"/>
                      <a:pt x="1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5881848" y="5075053"/>
                <a:ext cx="762451" cy="725457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275" extrusionOk="0">
                    <a:moveTo>
                      <a:pt x="1786" y="0"/>
                    </a:moveTo>
                    <a:cubicBezTo>
                      <a:pt x="1223" y="0"/>
                      <a:pt x="727" y="393"/>
                      <a:pt x="613" y="964"/>
                    </a:cubicBezTo>
                    <a:lnTo>
                      <a:pt x="1" y="3996"/>
                    </a:lnTo>
                    <a:lnTo>
                      <a:pt x="586" y="4111"/>
                    </a:lnTo>
                    <a:lnTo>
                      <a:pt x="1199" y="1085"/>
                    </a:lnTo>
                    <a:cubicBezTo>
                      <a:pt x="1259" y="796"/>
                      <a:pt x="1506" y="600"/>
                      <a:pt x="1792" y="600"/>
                    </a:cubicBezTo>
                    <a:cubicBezTo>
                      <a:pt x="1828" y="600"/>
                      <a:pt x="1864" y="603"/>
                      <a:pt x="1901" y="610"/>
                    </a:cubicBezTo>
                    <a:lnTo>
                      <a:pt x="3360" y="862"/>
                    </a:lnTo>
                    <a:cubicBezTo>
                      <a:pt x="3663" y="915"/>
                      <a:pt x="3880" y="1186"/>
                      <a:pt x="3866" y="1488"/>
                    </a:cubicBezTo>
                    <a:lnTo>
                      <a:pt x="3733" y="4248"/>
                    </a:lnTo>
                    <a:lnTo>
                      <a:pt x="4333" y="4275"/>
                    </a:lnTo>
                    <a:lnTo>
                      <a:pt x="4462" y="1519"/>
                    </a:lnTo>
                    <a:cubicBezTo>
                      <a:pt x="4493" y="915"/>
                      <a:pt x="4062" y="378"/>
                      <a:pt x="3467" y="276"/>
                    </a:cubicBezTo>
                    <a:lnTo>
                      <a:pt x="2002" y="19"/>
                    </a:lnTo>
                    <a:cubicBezTo>
                      <a:pt x="1929" y="6"/>
                      <a:pt x="1857" y="0"/>
                      <a:pt x="1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6192225" y="5185866"/>
                <a:ext cx="186158" cy="6192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649" extrusionOk="0">
                    <a:moveTo>
                      <a:pt x="507" y="0"/>
                    </a:moveTo>
                    <a:lnTo>
                      <a:pt x="1" y="3564"/>
                    </a:lnTo>
                    <a:lnTo>
                      <a:pt x="591" y="3649"/>
                    </a:lnTo>
                    <a:lnTo>
                      <a:pt x="1097" y="86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1" name="Google Shape;421;p15"/>
            <p:cNvSpPr/>
            <p:nvPr/>
          </p:nvSpPr>
          <p:spPr>
            <a:xfrm>
              <a:off x="-531102" y="-214000"/>
              <a:ext cx="5020575" cy="2140750"/>
            </a:xfrm>
            <a:custGeom>
              <a:avLst/>
              <a:gdLst/>
              <a:ahLst/>
              <a:cxnLst/>
              <a:rect l="l" t="t" r="r" b="b"/>
              <a:pathLst>
                <a:path w="200823" h="85630" extrusionOk="0">
                  <a:moveTo>
                    <a:pt x="0" y="1971"/>
                  </a:moveTo>
                  <a:lnTo>
                    <a:pt x="7882" y="53529"/>
                  </a:lnTo>
                  <a:lnTo>
                    <a:pt x="17734" y="52051"/>
                  </a:lnTo>
                  <a:lnTo>
                    <a:pt x="25779" y="51476"/>
                  </a:lnTo>
                  <a:lnTo>
                    <a:pt x="30541" y="51641"/>
                  </a:lnTo>
                  <a:lnTo>
                    <a:pt x="38915" y="52215"/>
                  </a:lnTo>
                  <a:lnTo>
                    <a:pt x="46140" y="53447"/>
                  </a:lnTo>
                  <a:lnTo>
                    <a:pt x="55171" y="55746"/>
                  </a:lnTo>
                  <a:lnTo>
                    <a:pt x="68471" y="60836"/>
                  </a:lnTo>
                  <a:lnTo>
                    <a:pt x="73479" y="63134"/>
                  </a:lnTo>
                  <a:lnTo>
                    <a:pt x="77994" y="65269"/>
                  </a:lnTo>
                  <a:lnTo>
                    <a:pt x="86697" y="69538"/>
                  </a:lnTo>
                  <a:lnTo>
                    <a:pt x="97944" y="74464"/>
                  </a:lnTo>
                  <a:lnTo>
                    <a:pt x="103034" y="76517"/>
                  </a:lnTo>
                  <a:lnTo>
                    <a:pt x="113789" y="79801"/>
                  </a:lnTo>
                  <a:lnTo>
                    <a:pt x="131769" y="83413"/>
                  </a:lnTo>
                  <a:lnTo>
                    <a:pt x="141548" y="84726"/>
                  </a:lnTo>
                  <a:lnTo>
                    <a:pt x="153042" y="85630"/>
                  </a:lnTo>
                  <a:lnTo>
                    <a:pt x="183993" y="77255"/>
                  </a:lnTo>
                  <a:lnTo>
                    <a:pt x="200823" y="0"/>
                  </a:lnTo>
                  <a:lnTo>
                    <a:pt x="124635" y="66500"/>
                  </a:lnTo>
                  <a:lnTo>
                    <a:pt x="58701" y="16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22" name="Google Shape;422;p15"/>
          <p:cNvSpPr/>
          <p:nvPr/>
        </p:nvSpPr>
        <p:spPr>
          <a:xfrm rot="10800000" flipH="1">
            <a:off x="-17150" y="4050"/>
            <a:ext cx="9186900" cy="5166000"/>
          </a:xfrm>
          <a:prstGeom prst="rect">
            <a:avLst/>
          </a:prstGeom>
          <a:solidFill>
            <a:srgbClr val="00ABB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"/>
          </p:nvPr>
        </p:nvSpPr>
        <p:spPr>
          <a:xfrm>
            <a:off x="3666095" y="3269800"/>
            <a:ext cx="1828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15"/>
          <p:cNvSpPr txBox="1">
            <a:spLocks noGrp="1"/>
          </p:cNvSpPr>
          <p:nvPr>
            <p:ph type="subTitle" idx="2"/>
          </p:nvPr>
        </p:nvSpPr>
        <p:spPr>
          <a:xfrm>
            <a:off x="966975" y="2142778"/>
            <a:ext cx="1828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15"/>
          <p:cNvSpPr txBox="1">
            <a:spLocks noGrp="1"/>
          </p:cNvSpPr>
          <p:nvPr>
            <p:ph type="subTitle" idx="3"/>
          </p:nvPr>
        </p:nvSpPr>
        <p:spPr>
          <a:xfrm>
            <a:off x="6372151" y="1334404"/>
            <a:ext cx="1828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15"/>
          <p:cNvSpPr txBox="1">
            <a:spLocks noGrp="1"/>
          </p:cNvSpPr>
          <p:nvPr>
            <p:ph type="title" hasCustomPrompt="1"/>
          </p:nvPr>
        </p:nvSpPr>
        <p:spPr>
          <a:xfrm>
            <a:off x="943571" y="1637913"/>
            <a:ext cx="73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7" name="Google Shape;427;p15"/>
          <p:cNvSpPr txBox="1">
            <a:spLocks noGrp="1"/>
          </p:cNvSpPr>
          <p:nvPr>
            <p:ph type="title" idx="4" hasCustomPrompt="1"/>
          </p:nvPr>
        </p:nvSpPr>
        <p:spPr>
          <a:xfrm>
            <a:off x="3849225" y="2765793"/>
            <a:ext cx="73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8" name="Google Shape;428;p15"/>
          <p:cNvSpPr txBox="1">
            <a:spLocks noGrp="1"/>
          </p:cNvSpPr>
          <p:nvPr>
            <p:ph type="title" idx="5" hasCustomPrompt="1"/>
          </p:nvPr>
        </p:nvSpPr>
        <p:spPr>
          <a:xfrm>
            <a:off x="6553104" y="833644"/>
            <a:ext cx="73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9" name="Google Shape;429;p15"/>
          <p:cNvSpPr txBox="1">
            <a:spLocks noGrp="1"/>
          </p:cNvSpPr>
          <p:nvPr>
            <p:ph type="title" idx="6"/>
          </p:nvPr>
        </p:nvSpPr>
        <p:spPr>
          <a:xfrm>
            <a:off x="713232" y="393192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3">
  <p:cSld name="TITLE_AND_TWO_COLUMNS_1_2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"/>
          <p:cNvSpPr txBox="1">
            <a:spLocks noGrp="1"/>
          </p:cNvSpPr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1"/>
          </p:nvPr>
        </p:nvSpPr>
        <p:spPr>
          <a:xfrm>
            <a:off x="3561117" y="15185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33" name="Google Shape;433;p16"/>
          <p:cNvSpPr txBox="1">
            <a:spLocks noGrp="1"/>
          </p:cNvSpPr>
          <p:nvPr>
            <p:ph type="subTitle" idx="2"/>
          </p:nvPr>
        </p:nvSpPr>
        <p:spPr>
          <a:xfrm>
            <a:off x="832790" y="2197473"/>
            <a:ext cx="20847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4" name="Google Shape;434;p16"/>
          <p:cNvSpPr txBox="1">
            <a:spLocks noGrp="1"/>
          </p:cNvSpPr>
          <p:nvPr>
            <p:ph type="subTitle" idx="3"/>
          </p:nvPr>
        </p:nvSpPr>
        <p:spPr>
          <a:xfrm>
            <a:off x="829987" y="15185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35" name="Google Shape;435;p16"/>
          <p:cNvSpPr txBox="1">
            <a:spLocks noGrp="1"/>
          </p:cNvSpPr>
          <p:nvPr>
            <p:ph type="subTitle" idx="4"/>
          </p:nvPr>
        </p:nvSpPr>
        <p:spPr>
          <a:xfrm>
            <a:off x="3529960" y="2197473"/>
            <a:ext cx="20847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16"/>
          <p:cNvSpPr txBox="1">
            <a:spLocks noGrp="1"/>
          </p:cNvSpPr>
          <p:nvPr>
            <p:ph type="subTitle" idx="5"/>
          </p:nvPr>
        </p:nvSpPr>
        <p:spPr>
          <a:xfrm>
            <a:off x="6308485" y="15185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37" name="Google Shape;437;p16"/>
          <p:cNvSpPr txBox="1">
            <a:spLocks noGrp="1"/>
          </p:cNvSpPr>
          <p:nvPr>
            <p:ph type="subTitle" idx="6"/>
          </p:nvPr>
        </p:nvSpPr>
        <p:spPr>
          <a:xfrm>
            <a:off x="6310787" y="2197473"/>
            <a:ext cx="20847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16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">
  <p:cSld name="TITLE_AND_TWO_COLUMNS_1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"/>
          <p:cNvSpPr/>
          <p:nvPr/>
        </p:nvSpPr>
        <p:spPr>
          <a:xfrm>
            <a:off x="-447675" y="2941300"/>
            <a:ext cx="9810600" cy="2578500"/>
          </a:xfrm>
          <a:prstGeom prst="rect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subTitle" idx="1"/>
          </p:nvPr>
        </p:nvSpPr>
        <p:spPr>
          <a:xfrm>
            <a:off x="823425" y="1625000"/>
            <a:ext cx="1676400" cy="263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subTitle" idx="2"/>
          </p:nvPr>
        </p:nvSpPr>
        <p:spPr>
          <a:xfrm>
            <a:off x="814302" y="1917582"/>
            <a:ext cx="16764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17"/>
          <p:cNvSpPr txBox="1">
            <a:spLocks noGrp="1"/>
          </p:cNvSpPr>
          <p:nvPr>
            <p:ph type="subTitle" idx="3"/>
          </p:nvPr>
        </p:nvSpPr>
        <p:spPr>
          <a:xfrm>
            <a:off x="814302" y="3708708"/>
            <a:ext cx="16764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17"/>
          <p:cNvSpPr txBox="1">
            <a:spLocks noGrp="1"/>
          </p:cNvSpPr>
          <p:nvPr>
            <p:ph type="subTitle" idx="4"/>
          </p:nvPr>
        </p:nvSpPr>
        <p:spPr>
          <a:xfrm>
            <a:off x="823425" y="3436718"/>
            <a:ext cx="1676400" cy="263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46" name="Google Shape;446;p17"/>
          <p:cNvSpPr txBox="1">
            <a:spLocks noGrp="1"/>
          </p:cNvSpPr>
          <p:nvPr>
            <p:ph type="subTitle" idx="5"/>
          </p:nvPr>
        </p:nvSpPr>
        <p:spPr>
          <a:xfrm>
            <a:off x="6677100" y="1623725"/>
            <a:ext cx="1655700" cy="263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6"/>
          </p:nvPr>
        </p:nvSpPr>
        <p:spPr>
          <a:xfrm>
            <a:off x="6677219" y="3440043"/>
            <a:ext cx="1655700" cy="263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subTitle" idx="7"/>
          </p:nvPr>
        </p:nvSpPr>
        <p:spPr>
          <a:xfrm>
            <a:off x="6677111" y="3707588"/>
            <a:ext cx="16764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8"/>
          </p:nvPr>
        </p:nvSpPr>
        <p:spPr>
          <a:xfrm>
            <a:off x="6676991" y="1917576"/>
            <a:ext cx="16764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6 columns">
  <p:cSld name="TITLE_AND_TWO_COLUMNS_1_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8"/>
          <p:cNvSpPr txBox="1">
            <a:spLocks noGrp="1"/>
          </p:cNvSpPr>
          <p:nvPr>
            <p:ph type="title"/>
          </p:nvPr>
        </p:nvSpPr>
        <p:spPr>
          <a:xfrm>
            <a:off x="713225" y="38581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8"/>
          <p:cNvSpPr txBox="1">
            <a:spLocks noGrp="1"/>
          </p:cNvSpPr>
          <p:nvPr>
            <p:ph type="subTitle" idx="1"/>
          </p:nvPr>
        </p:nvSpPr>
        <p:spPr>
          <a:xfrm>
            <a:off x="1150301" y="1307348"/>
            <a:ext cx="1671300" cy="347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54" name="Google Shape;454;p18"/>
          <p:cNvSpPr txBox="1">
            <a:spLocks noGrp="1"/>
          </p:cNvSpPr>
          <p:nvPr>
            <p:ph type="subTitle" idx="2"/>
          </p:nvPr>
        </p:nvSpPr>
        <p:spPr>
          <a:xfrm>
            <a:off x="3731359" y="1311852"/>
            <a:ext cx="1671300" cy="338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55" name="Google Shape;455;p18"/>
          <p:cNvSpPr txBox="1">
            <a:spLocks noGrp="1"/>
          </p:cNvSpPr>
          <p:nvPr>
            <p:ph type="subTitle" idx="3"/>
          </p:nvPr>
        </p:nvSpPr>
        <p:spPr>
          <a:xfrm>
            <a:off x="6353955" y="1311852"/>
            <a:ext cx="1671300" cy="338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56" name="Google Shape;456;p18"/>
          <p:cNvSpPr txBox="1">
            <a:spLocks noGrp="1"/>
          </p:cNvSpPr>
          <p:nvPr>
            <p:ph type="subTitle" idx="4"/>
          </p:nvPr>
        </p:nvSpPr>
        <p:spPr>
          <a:xfrm>
            <a:off x="914201" y="1654632"/>
            <a:ext cx="20925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18"/>
          <p:cNvSpPr txBox="1">
            <a:spLocks noGrp="1"/>
          </p:cNvSpPr>
          <p:nvPr>
            <p:ph type="subTitle" idx="5"/>
          </p:nvPr>
        </p:nvSpPr>
        <p:spPr>
          <a:xfrm>
            <a:off x="3520799" y="1663828"/>
            <a:ext cx="20925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subTitle" idx="6"/>
          </p:nvPr>
        </p:nvSpPr>
        <p:spPr>
          <a:xfrm>
            <a:off x="6143355" y="1663828"/>
            <a:ext cx="20925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18"/>
          <p:cNvSpPr txBox="1">
            <a:spLocks noGrp="1"/>
          </p:cNvSpPr>
          <p:nvPr>
            <p:ph type="subTitle" idx="7"/>
          </p:nvPr>
        </p:nvSpPr>
        <p:spPr>
          <a:xfrm>
            <a:off x="914201" y="4087377"/>
            <a:ext cx="20925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8"/>
          <p:cNvSpPr txBox="1">
            <a:spLocks noGrp="1"/>
          </p:cNvSpPr>
          <p:nvPr>
            <p:ph type="subTitle" idx="8"/>
          </p:nvPr>
        </p:nvSpPr>
        <p:spPr>
          <a:xfrm>
            <a:off x="1124801" y="3739107"/>
            <a:ext cx="1671300" cy="342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61" name="Google Shape;461;p18"/>
          <p:cNvSpPr txBox="1">
            <a:spLocks noGrp="1"/>
          </p:cNvSpPr>
          <p:nvPr>
            <p:ph type="subTitle" idx="9"/>
          </p:nvPr>
        </p:nvSpPr>
        <p:spPr>
          <a:xfrm>
            <a:off x="3731359" y="3744315"/>
            <a:ext cx="1671300" cy="342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62" name="Google Shape;462;p18"/>
          <p:cNvSpPr txBox="1">
            <a:spLocks noGrp="1"/>
          </p:cNvSpPr>
          <p:nvPr>
            <p:ph type="subTitle" idx="13"/>
          </p:nvPr>
        </p:nvSpPr>
        <p:spPr>
          <a:xfrm>
            <a:off x="3520799" y="4092585"/>
            <a:ext cx="20925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18"/>
          <p:cNvSpPr txBox="1">
            <a:spLocks noGrp="1"/>
          </p:cNvSpPr>
          <p:nvPr>
            <p:ph type="subTitle" idx="14"/>
          </p:nvPr>
        </p:nvSpPr>
        <p:spPr>
          <a:xfrm>
            <a:off x="6353955" y="3744315"/>
            <a:ext cx="1671300" cy="342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64" name="Google Shape;464;p18"/>
          <p:cNvSpPr txBox="1">
            <a:spLocks noGrp="1"/>
          </p:cNvSpPr>
          <p:nvPr>
            <p:ph type="subTitle" idx="15"/>
          </p:nvPr>
        </p:nvSpPr>
        <p:spPr>
          <a:xfrm>
            <a:off x="6143355" y="4092585"/>
            <a:ext cx="20925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18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8"/>
          <p:cNvSpPr/>
          <p:nvPr/>
        </p:nvSpPr>
        <p:spPr>
          <a:xfrm>
            <a:off x="721337" y="4762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8"/>
          <p:cNvSpPr/>
          <p:nvPr/>
        </p:nvSpPr>
        <p:spPr>
          <a:xfrm>
            <a:off x="3445207" y="4762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8"/>
          <p:cNvSpPr/>
          <p:nvPr/>
        </p:nvSpPr>
        <p:spPr>
          <a:xfrm>
            <a:off x="6226749" y="4762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"/>
          <p:cNvSpPr/>
          <p:nvPr/>
        </p:nvSpPr>
        <p:spPr>
          <a:xfrm flipH="1">
            <a:off x="0" y="-78"/>
            <a:ext cx="9144000" cy="51390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9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9"/>
          <p:cNvSpPr txBox="1">
            <a:spLocks noGrp="1"/>
          </p:cNvSpPr>
          <p:nvPr>
            <p:ph type="subTitle" idx="1"/>
          </p:nvPr>
        </p:nvSpPr>
        <p:spPr>
          <a:xfrm>
            <a:off x="2669031" y="1419404"/>
            <a:ext cx="14172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73" name="Google Shape;473;p19"/>
          <p:cNvSpPr txBox="1">
            <a:spLocks noGrp="1"/>
          </p:cNvSpPr>
          <p:nvPr>
            <p:ph type="subTitle" idx="2"/>
          </p:nvPr>
        </p:nvSpPr>
        <p:spPr>
          <a:xfrm>
            <a:off x="6240931" y="1419404"/>
            <a:ext cx="14172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74" name="Google Shape;474;p19"/>
          <p:cNvSpPr txBox="1">
            <a:spLocks noGrp="1"/>
          </p:cNvSpPr>
          <p:nvPr>
            <p:ph type="subTitle" idx="3"/>
          </p:nvPr>
        </p:nvSpPr>
        <p:spPr>
          <a:xfrm>
            <a:off x="1500077" y="2082239"/>
            <a:ext cx="25878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19"/>
          <p:cNvSpPr txBox="1">
            <a:spLocks noGrp="1"/>
          </p:cNvSpPr>
          <p:nvPr>
            <p:ph type="subTitle" idx="4"/>
          </p:nvPr>
        </p:nvSpPr>
        <p:spPr>
          <a:xfrm>
            <a:off x="5072030" y="2084832"/>
            <a:ext cx="25878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6" name="Google Shape;476;p19"/>
          <p:cNvSpPr txBox="1">
            <a:spLocks noGrp="1"/>
          </p:cNvSpPr>
          <p:nvPr>
            <p:ph type="subTitle" idx="5"/>
          </p:nvPr>
        </p:nvSpPr>
        <p:spPr>
          <a:xfrm>
            <a:off x="2671996" y="3107210"/>
            <a:ext cx="14172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77" name="Google Shape;477;p19"/>
          <p:cNvSpPr txBox="1">
            <a:spLocks noGrp="1"/>
          </p:cNvSpPr>
          <p:nvPr>
            <p:ph type="subTitle" idx="6"/>
          </p:nvPr>
        </p:nvSpPr>
        <p:spPr>
          <a:xfrm>
            <a:off x="5072030" y="3749040"/>
            <a:ext cx="25878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9"/>
          <p:cNvSpPr txBox="1">
            <a:spLocks noGrp="1"/>
          </p:cNvSpPr>
          <p:nvPr>
            <p:ph type="subTitle" idx="7"/>
          </p:nvPr>
        </p:nvSpPr>
        <p:spPr>
          <a:xfrm>
            <a:off x="1500077" y="3752989"/>
            <a:ext cx="25878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19"/>
          <p:cNvSpPr txBox="1">
            <a:spLocks noGrp="1"/>
          </p:cNvSpPr>
          <p:nvPr>
            <p:ph type="subTitle" idx="8"/>
          </p:nvPr>
        </p:nvSpPr>
        <p:spPr>
          <a:xfrm>
            <a:off x="6244953" y="3107210"/>
            <a:ext cx="14172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grpSp>
        <p:nvGrpSpPr>
          <p:cNvPr id="480" name="Google Shape;480;p19"/>
          <p:cNvGrpSpPr/>
          <p:nvPr/>
        </p:nvGrpSpPr>
        <p:grpSpPr>
          <a:xfrm rot="-748857">
            <a:off x="7169336" y="3604972"/>
            <a:ext cx="2411057" cy="1590264"/>
            <a:chOff x="7513054" y="3864348"/>
            <a:chExt cx="2411225" cy="1590375"/>
          </a:xfrm>
        </p:grpSpPr>
        <p:sp>
          <p:nvSpPr>
            <p:cNvPr id="481" name="Google Shape;481;p19"/>
            <p:cNvSpPr/>
            <p:nvPr/>
          </p:nvSpPr>
          <p:spPr>
            <a:xfrm rot="-1800015">
              <a:off x="7532258" y="4844220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1800015">
              <a:off x="8828083" y="4109145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19"/>
          <p:cNvSpPr txBox="1">
            <a:spLocks noGrp="1"/>
          </p:cNvSpPr>
          <p:nvPr>
            <p:ph type="title" idx="9" hasCustomPrompt="1"/>
          </p:nvPr>
        </p:nvSpPr>
        <p:spPr>
          <a:xfrm>
            <a:off x="1495488" y="1419400"/>
            <a:ext cx="1104900" cy="65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4" name="Google Shape;484;p19"/>
          <p:cNvSpPr txBox="1">
            <a:spLocks noGrp="1"/>
          </p:cNvSpPr>
          <p:nvPr>
            <p:ph type="title" idx="13" hasCustomPrompt="1"/>
          </p:nvPr>
        </p:nvSpPr>
        <p:spPr>
          <a:xfrm>
            <a:off x="1495488" y="3107200"/>
            <a:ext cx="1104900" cy="65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19"/>
          <p:cNvSpPr txBox="1">
            <a:spLocks noGrp="1"/>
          </p:cNvSpPr>
          <p:nvPr>
            <p:ph type="title" idx="14" hasCustomPrompt="1"/>
          </p:nvPr>
        </p:nvSpPr>
        <p:spPr>
          <a:xfrm>
            <a:off x="5069200" y="1419400"/>
            <a:ext cx="1104900" cy="65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6" name="Google Shape;486;p19"/>
          <p:cNvSpPr txBox="1">
            <a:spLocks noGrp="1"/>
          </p:cNvSpPr>
          <p:nvPr>
            <p:ph type="title" idx="15" hasCustomPrompt="1"/>
          </p:nvPr>
        </p:nvSpPr>
        <p:spPr>
          <a:xfrm>
            <a:off x="5069200" y="3107200"/>
            <a:ext cx="1104900" cy="65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LANK_1_1">
    <p:bg>
      <p:bgPr>
        <a:solidFill>
          <a:schemeClr val="accent4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0"/>
          <p:cNvSpPr/>
          <p:nvPr/>
        </p:nvSpPr>
        <p:spPr>
          <a:xfrm rot="10800000" flipH="1">
            <a:off x="-17150" y="4050"/>
            <a:ext cx="9186900" cy="5166000"/>
          </a:xfrm>
          <a:prstGeom prst="rect">
            <a:avLst/>
          </a:prstGeom>
          <a:solidFill>
            <a:srgbClr val="00ABBF">
              <a:alpha val="3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title"/>
          </p:nvPr>
        </p:nvSpPr>
        <p:spPr>
          <a:xfrm>
            <a:off x="3205675" y="844300"/>
            <a:ext cx="52251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grpSp>
        <p:nvGrpSpPr>
          <p:cNvPr id="490" name="Google Shape;490;p20"/>
          <p:cNvGrpSpPr/>
          <p:nvPr/>
        </p:nvGrpSpPr>
        <p:grpSpPr>
          <a:xfrm>
            <a:off x="0" y="-4175"/>
            <a:ext cx="1838250" cy="5155625"/>
            <a:chOff x="0" y="-4175"/>
            <a:chExt cx="1838250" cy="5155625"/>
          </a:xfrm>
        </p:grpSpPr>
        <p:sp>
          <p:nvSpPr>
            <p:cNvPr id="491" name="Google Shape;491;p20"/>
            <p:cNvSpPr/>
            <p:nvPr/>
          </p:nvSpPr>
          <p:spPr>
            <a:xfrm>
              <a:off x="0" y="7950"/>
              <a:ext cx="7131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704850" y="-4175"/>
              <a:ext cx="1133400" cy="51435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876875" y="1534538"/>
            <a:ext cx="30390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4564038" y="0"/>
            <a:ext cx="8109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hasCustomPrompt="1"/>
          </p:nvPr>
        </p:nvSpPr>
        <p:spPr>
          <a:xfrm>
            <a:off x="1808700" y="596814"/>
            <a:ext cx="11946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/>
          <p:nvPr/>
        </p:nvSpPr>
        <p:spPr>
          <a:xfrm>
            <a:off x="131999" y="4154250"/>
            <a:ext cx="4548000" cy="22212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BLANK_1_1_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"/>
          <p:cNvSpPr/>
          <p:nvPr/>
        </p:nvSpPr>
        <p:spPr>
          <a:xfrm flipH="1">
            <a:off x="0" y="-78"/>
            <a:ext cx="9144000" cy="51390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21"/>
          <p:cNvGrpSpPr/>
          <p:nvPr/>
        </p:nvGrpSpPr>
        <p:grpSpPr>
          <a:xfrm rot="-748857">
            <a:off x="7169336" y="3604972"/>
            <a:ext cx="2411057" cy="1590264"/>
            <a:chOff x="7513054" y="3864348"/>
            <a:chExt cx="2411225" cy="1590375"/>
          </a:xfrm>
        </p:grpSpPr>
        <p:sp>
          <p:nvSpPr>
            <p:cNvPr id="496" name="Google Shape;496;p21"/>
            <p:cNvSpPr/>
            <p:nvPr/>
          </p:nvSpPr>
          <p:spPr>
            <a:xfrm rot="-1800015">
              <a:off x="7532258" y="4844220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 rot="-1800015">
              <a:off x="8828083" y="4109145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21"/>
          <p:cNvSpPr txBox="1">
            <a:spLocks noGrp="1"/>
          </p:cNvSpPr>
          <p:nvPr>
            <p:ph type="title"/>
          </p:nvPr>
        </p:nvSpPr>
        <p:spPr>
          <a:xfrm>
            <a:off x="713232" y="392069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BLANK_1_1_1_1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2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2"/>
          <p:cNvSpPr/>
          <p:nvPr/>
        </p:nvSpPr>
        <p:spPr>
          <a:xfrm rot="3327516" flipH="1">
            <a:off x="-5058893" y="1943348"/>
            <a:ext cx="8724844" cy="3908818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BLANK_1_1_1_1_1_2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3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3"/>
          <p:cNvSpPr/>
          <p:nvPr/>
        </p:nvSpPr>
        <p:spPr>
          <a:xfrm rot="3327516" flipH="1">
            <a:off x="5667607" y="-1414902"/>
            <a:ext cx="8724844" cy="3908818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3"/>
          <p:cNvSpPr/>
          <p:nvPr/>
        </p:nvSpPr>
        <p:spPr>
          <a:xfrm>
            <a:off x="713218" y="4697175"/>
            <a:ext cx="35571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3"/>
          <p:cNvSpPr/>
          <p:nvPr/>
        </p:nvSpPr>
        <p:spPr>
          <a:xfrm>
            <a:off x="4873514" y="4697175"/>
            <a:ext cx="35571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BLANK_1_1_1_1_1_2_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4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4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24"/>
          <p:cNvSpPr/>
          <p:nvPr/>
        </p:nvSpPr>
        <p:spPr>
          <a:xfrm>
            <a:off x="2750" y="4599424"/>
            <a:ext cx="9144000" cy="53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Numbers">
  <p:cSld name="BLANK_1_1_1_1_1_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5"/>
          <p:cNvSpPr/>
          <p:nvPr/>
        </p:nvSpPr>
        <p:spPr>
          <a:xfrm>
            <a:off x="7950" y="4597900"/>
            <a:ext cx="9144000" cy="54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5"/>
          <p:cNvSpPr txBox="1">
            <a:spLocks noGrp="1"/>
          </p:cNvSpPr>
          <p:nvPr>
            <p:ph type="title"/>
          </p:nvPr>
        </p:nvSpPr>
        <p:spPr>
          <a:xfrm>
            <a:off x="713232" y="374904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5"/>
          <p:cNvSpPr txBox="1">
            <a:spLocks noGrp="1"/>
          </p:cNvSpPr>
          <p:nvPr>
            <p:ph type="subTitle" idx="1"/>
          </p:nvPr>
        </p:nvSpPr>
        <p:spPr>
          <a:xfrm>
            <a:off x="5290900" y="1979922"/>
            <a:ext cx="1828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5"/>
          <p:cNvSpPr txBox="1">
            <a:spLocks noGrp="1"/>
          </p:cNvSpPr>
          <p:nvPr>
            <p:ph type="subTitle" idx="2"/>
          </p:nvPr>
        </p:nvSpPr>
        <p:spPr>
          <a:xfrm>
            <a:off x="720739" y="3834325"/>
            <a:ext cx="414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25"/>
          <p:cNvSpPr txBox="1">
            <a:spLocks noGrp="1"/>
          </p:cNvSpPr>
          <p:nvPr>
            <p:ph type="subTitle" idx="3"/>
          </p:nvPr>
        </p:nvSpPr>
        <p:spPr>
          <a:xfrm>
            <a:off x="5286377" y="3359276"/>
            <a:ext cx="1828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25"/>
          <p:cNvSpPr txBox="1">
            <a:spLocks noGrp="1"/>
          </p:cNvSpPr>
          <p:nvPr>
            <p:ph type="title" idx="4" hasCustomPrompt="1"/>
          </p:nvPr>
        </p:nvSpPr>
        <p:spPr>
          <a:xfrm>
            <a:off x="5290529" y="1359570"/>
            <a:ext cx="2099400" cy="576000"/>
          </a:xfrm>
          <a:prstGeom prst="rect">
            <a:avLst/>
          </a:prstGeom>
          <a:solidFill>
            <a:srgbClr val="E83D3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9" name="Google Shape;519;p25"/>
          <p:cNvSpPr txBox="1">
            <a:spLocks noGrp="1"/>
          </p:cNvSpPr>
          <p:nvPr>
            <p:ph type="title" idx="5" hasCustomPrompt="1"/>
          </p:nvPr>
        </p:nvSpPr>
        <p:spPr>
          <a:xfrm>
            <a:off x="5286375" y="2739545"/>
            <a:ext cx="1144800" cy="576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0" name="Google Shape;520;p25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BLANK_1_1_1_1_1_1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6"/>
          <p:cNvSpPr/>
          <p:nvPr/>
        </p:nvSpPr>
        <p:spPr>
          <a:xfrm>
            <a:off x="-38100" y="0"/>
            <a:ext cx="9220200" cy="1311600"/>
          </a:xfrm>
          <a:prstGeom prst="rect">
            <a:avLst/>
          </a:prstGeom>
          <a:solidFill>
            <a:srgbClr val="F4D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6"/>
          <p:cNvSpPr/>
          <p:nvPr/>
        </p:nvSpPr>
        <p:spPr>
          <a:xfrm>
            <a:off x="0" y="387100"/>
            <a:ext cx="9898655" cy="1084938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CEB200">
              <a:alpha val="4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26"/>
          <p:cNvGrpSpPr/>
          <p:nvPr/>
        </p:nvGrpSpPr>
        <p:grpSpPr>
          <a:xfrm>
            <a:off x="4330675" y="950122"/>
            <a:ext cx="1020000" cy="753600"/>
            <a:chOff x="4330675" y="950122"/>
            <a:chExt cx="1020000" cy="753600"/>
          </a:xfrm>
        </p:grpSpPr>
        <p:sp>
          <p:nvSpPr>
            <p:cNvPr id="525" name="Google Shape;525;p26"/>
            <p:cNvSpPr/>
            <p:nvPr/>
          </p:nvSpPr>
          <p:spPr>
            <a:xfrm rot="5400000">
              <a:off x="4463875" y="816922"/>
              <a:ext cx="753600" cy="1020000"/>
            </a:xfrm>
            <a:prstGeom prst="pie">
              <a:avLst>
                <a:gd name="adj1" fmla="val 5366625"/>
                <a:gd name="adj2" fmla="val 16232262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26" name="Google Shape;526;p26"/>
            <p:cNvSpPr/>
            <p:nvPr/>
          </p:nvSpPr>
          <p:spPr>
            <a:xfrm rot="5400000">
              <a:off x="4545875" y="869375"/>
              <a:ext cx="588300" cy="883200"/>
            </a:xfrm>
            <a:prstGeom prst="pie">
              <a:avLst>
                <a:gd name="adj1" fmla="val 5366625"/>
                <a:gd name="adj2" fmla="val 1622669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527" name="Google Shape;527;p26"/>
          <p:cNvSpPr/>
          <p:nvPr/>
        </p:nvSpPr>
        <p:spPr>
          <a:xfrm>
            <a:off x="-38100" y="1311600"/>
            <a:ext cx="9220200" cy="384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26"/>
          <p:cNvGrpSpPr/>
          <p:nvPr/>
        </p:nvGrpSpPr>
        <p:grpSpPr>
          <a:xfrm>
            <a:off x="3572234" y="1304769"/>
            <a:ext cx="5009553" cy="3840746"/>
            <a:chOff x="3647700" y="1418025"/>
            <a:chExt cx="3459875" cy="3042175"/>
          </a:xfrm>
        </p:grpSpPr>
        <p:sp>
          <p:nvSpPr>
            <p:cNvPr id="529" name="Google Shape;529;p26"/>
            <p:cNvSpPr/>
            <p:nvPr/>
          </p:nvSpPr>
          <p:spPr>
            <a:xfrm>
              <a:off x="3647700" y="1418025"/>
              <a:ext cx="3459875" cy="3042175"/>
            </a:xfrm>
            <a:custGeom>
              <a:avLst/>
              <a:gdLst/>
              <a:ahLst/>
              <a:cxnLst/>
              <a:rect l="l" t="t" r="r" b="b"/>
              <a:pathLst>
                <a:path w="138395" h="121687" extrusionOk="0">
                  <a:moveTo>
                    <a:pt x="37628" y="1"/>
                  </a:moveTo>
                  <a:cubicBezTo>
                    <a:pt x="37358" y="91"/>
                    <a:pt x="37065" y="91"/>
                    <a:pt x="36795" y="91"/>
                  </a:cubicBezTo>
                  <a:cubicBezTo>
                    <a:pt x="22068" y="1509"/>
                    <a:pt x="20560" y="1307"/>
                    <a:pt x="20379" y="2432"/>
                  </a:cubicBezTo>
                  <a:cubicBezTo>
                    <a:pt x="20267" y="3378"/>
                    <a:pt x="21303" y="3761"/>
                    <a:pt x="21776" y="3941"/>
                  </a:cubicBezTo>
                  <a:cubicBezTo>
                    <a:pt x="23284" y="4504"/>
                    <a:pt x="28441" y="4977"/>
                    <a:pt x="34543" y="5540"/>
                  </a:cubicBezTo>
                  <a:cubicBezTo>
                    <a:pt x="39970" y="6103"/>
                    <a:pt x="45982" y="6666"/>
                    <a:pt x="48617" y="7319"/>
                  </a:cubicBezTo>
                  <a:cubicBezTo>
                    <a:pt x="46545" y="7882"/>
                    <a:pt x="41861" y="8625"/>
                    <a:pt x="38574" y="9188"/>
                  </a:cubicBezTo>
                  <a:cubicBezTo>
                    <a:pt x="36795" y="9481"/>
                    <a:pt x="35106" y="9751"/>
                    <a:pt x="33687" y="9953"/>
                  </a:cubicBezTo>
                  <a:cubicBezTo>
                    <a:pt x="24770" y="11530"/>
                    <a:pt x="16056" y="13511"/>
                    <a:pt x="12588" y="17069"/>
                  </a:cubicBezTo>
                  <a:cubicBezTo>
                    <a:pt x="11553" y="18195"/>
                    <a:pt x="11170" y="19523"/>
                    <a:pt x="11553" y="20829"/>
                  </a:cubicBezTo>
                  <a:cubicBezTo>
                    <a:pt x="12859" y="24770"/>
                    <a:pt x="20942" y="28058"/>
                    <a:pt x="35579" y="30580"/>
                  </a:cubicBezTo>
                  <a:cubicBezTo>
                    <a:pt x="75728" y="37538"/>
                    <a:pt x="85478" y="45126"/>
                    <a:pt x="89712" y="51701"/>
                  </a:cubicBezTo>
                  <a:cubicBezTo>
                    <a:pt x="94125" y="58547"/>
                    <a:pt x="85478" y="64266"/>
                    <a:pt x="29184" y="102073"/>
                  </a:cubicBezTo>
                  <a:lnTo>
                    <a:pt x="23464" y="105924"/>
                  </a:lnTo>
                  <a:cubicBezTo>
                    <a:pt x="16709" y="110427"/>
                    <a:pt x="9481" y="115314"/>
                    <a:pt x="2073" y="120290"/>
                  </a:cubicBezTo>
                  <a:lnTo>
                    <a:pt x="1" y="121686"/>
                  </a:lnTo>
                  <a:lnTo>
                    <a:pt x="93922" y="121686"/>
                  </a:lnTo>
                  <a:lnTo>
                    <a:pt x="97300" y="118129"/>
                  </a:lnTo>
                  <a:cubicBezTo>
                    <a:pt x="103222" y="111643"/>
                    <a:pt x="108559" y="105834"/>
                    <a:pt x="113355" y="100677"/>
                  </a:cubicBezTo>
                  <a:cubicBezTo>
                    <a:pt x="125087" y="87910"/>
                    <a:pt x="132765" y="79556"/>
                    <a:pt x="134454" y="76381"/>
                  </a:cubicBezTo>
                  <a:lnTo>
                    <a:pt x="134544" y="76088"/>
                  </a:lnTo>
                  <a:cubicBezTo>
                    <a:pt x="135580" y="74016"/>
                    <a:pt x="138395" y="68680"/>
                    <a:pt x="137922" y="61924"/>
                  </a:cubicBezTo>
                  <a:cubicBezTo>
                    <a:pt x="137359" y="53570"/>
                    <a:pt x="132022" y="46072"/>
                    <a:pt x="122160" y="39677"/>
                  </a:cubicBezTo>
                  <a:cubicBezTo>
                    <a:pt x="107636" y="30219"/>
                    <a:pt x="79939" y="26279"/>
                    <a:pt x="59673" y="23351"/>
                  </a:cubicBezTo>
                  <a:cubicBezTo>
                    <a:pt x="48797" y="21775"/>
                    <a:pt x="38484" y="20266"/>
                    <a:pt x="37268" y="18668"/>
                  </a:cubicBezTo>
                  <a:cubicBezTo>
                    <a:pt x="36975" y="18398"/>
                    <a:pt x="37065" y="18195"/>
                    <a:pt x="37065" y="18105"/>
                  </a:cubicBezTo>
                  <a:cubicBezTo>
                    <a:pt x="37831" y="16033"/>
                    <a:pt x="48144" y="13691"/>
                    <a:pt x="54899" y="12093"/>
                  </a:cubicBezTo>
                  <a:cubicBezTo>
                    <a:pt x="62307" y="10404"/>
                    <a:pt x="66428" y="9390"/>
                    <a:pt x="67464" y="8152"/>
                  </a:cubicBezTo>
                  <a:cubicBezTo>
                    <a:pt x="67757" y="7792"/>
                    <a:pt x="67757" y="7319"/>
                    <a:pt x="67554" y="6936"/>
                  </a:cubicBezTo>
                  <a:cubicBezTo>
                    <a:pt x="66811" y="5247"/>
                    <a:pt x="60056" y="4414"/>
                    <a:pt x="44023" y="3288"/>
                  </a:cubicBezTo>
                  <a:cubicBezTo>
                    <a:pt x="40353" y="2995"/>
                    <a:pt x="36592" y="2725"/>
                    <a:pt x="34633" y="2432"/>
                  </a:cubicBezTo>
                  <a:cubicBezTo>
                    <a:pt x="35376" y="2342"/>
                    <a:pt x="36412" y="2162"/>
                    <a:pt x="37628" y="1960"/>
                  </a:cubicBezTo>
                  <a:lnTo>
                    <a:pt x="37628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4342375" y="1462500"/>
              <a:ext cx="49000" cy="42250"/>
            </a:xfrm>
            <a:custGeom>
              <a:avLst/>
              <a:gdLst/>
              <a:ahLst/>
              <a:cxnLst/>
              <a:rect l="l" t="t" r="r" b="b"/>
              <a:pathLst>
                <a:path w="1960" h="1690" extrusionOk="0">
                  <a:moveTo>
                    <a:pt x="1780" y="0"/>
                  </a:moveTo>
                  <a:lnTo>
                    <a:pt x="1780" y="0"/>
                  </a:lnTo>
                  <a:cubicBezTo>
                    <a:pt x="1780" y="0"/>
                    <a:pt x="1487" y="0"/>
                    <a:pt x="1127" y="91"/>
                  </a:cubicBezTo>
                  <a:cubicBezTo>
                    <a:pt x="924" y="181"/>
                    <a:pt x="744" y="293"/>
                    <a:pt x="564" y="383"/>
                  </a:cubicBezTo>
                  <a:cubicBezTo>
                    <a:pt x="744" y="293"/>
                    <a:pt x="924" y="181"/>
                    <a:pt x="1127" y="181"/>
                  </a:cubicBezTo>
                  <a:cubicBezTo>
                    <a:pt x="1487" y="91"/>
                    <a:pt x="1780" y="0"/>
                    <a:pt x="1780" y="0"/>
                  </a:cubicBezTo>
                  <a:close/>
                  <a:moveTo>
                    <a:pt x="564" y="383"/>
                  </a:moveTo>
                  <a:cubicBezTo>
                    <a:pt x="361" y="383"/>
                    <a:pt x="271" y="473"/>
                    <a:pt x="181" y="563"/>
                  </a:cubicBezTo>
                  <a:cubicBezTo>
                    <a:pt x="271" y="473"/>
                    <a:pt x="474" y="473"/>
                    <a:pt x="564" y="383"/>
                  </a:cubicBezTo>
                  <a:close/>
                  <a:moveTo>
                    <a:pt x="181" y="563"/>
                  </a:moveTo>
                  <a:cubicBezTo>
                    <a:pt x="91" y="653"/>
                    <a:pt x="1" y="744"/>
                    <a:pt x="91" y="946"/>
                  </a:cubicBezTo>
                  <a:cubicBezTo>
                    <a:pt x="91" y="744"/>
                    <a:pt x="91" y="653"/>
                    <a:pt x="181" y="563"/>
                  </a:cubicBezTo>
                  <a:close/>
                  <a:moveTo>
                    <a:pt x="92" y="948"/>
                  </a:moveTo>
                  <a:lnTo>
                    <a:pt x="92" y="948"/>
                  </a:lnTo>
                  <a:cubicBezTo>
                    <a:pt x="182" y="1037"/>
                    <a:pt x="271" y="1127"/>
                    <a:pt x="361" y="1216"/>
                  </a:cubicBezTo>
                  <a:cubicBezTo>
                    <a:pt x="474" y="1216"/>
                    <a:pt x="654" y="1306"/>
                    <a:pt x="744" y="1306"/>
                  </a:cubicBezTo>
                  <a:cubicBezTo>
                    <a:pt x="654" y="1306"/>
                    <a:pt x="474" y="1216"/>
                    <a:pt x="361" y="1126"/>
                  </a:cubicBezTo>
                  <a:cubicBezTo>
                    <a:pt x="271" y="1126"/>
                    <a:pt x="182" y="1037"/>
                    <a:pt x="92" y="948"/>
                  </a:cubicBezTo>
                  <a:close/>
                  <a:moveTo>
                    <a:pt x="745" y="1308"/>
                  </a:moveTo>
                  <a:lnTo>
                    <a:pt x="745" y="1308"/>
                  </a:lnTo>
                  <a:cubicBezTo>
                    <a:pt x="835" y="1419"/>
                    <a:pt x="925" y="1420"/>
                    <a:pt x="1037" y="1509"/>
                  </a:cubicBezTo>
                  <a:cubicBezTo>
                    <a:pt x="1127" y="1509"/>
                    <a:pt x="1217" y="1509"/>
                    <a:pt x="1307" y="1599"/>
                  </a:cubicBezTo>
                  <a:cubicBezTo>
                    <a:pt x="1690" y="1689"/>
                    <a:pt x="1960" y="1689"/>
                    <a:pt x="1960" y="1689"/>
                  </a:cubicBezTo>
                  <a:cubicBezTo>
                    <a:pt x="1960" y="1689"/>
                    <a:pt x="1780" y="1599"/>
                    <a:pt x="1397" y="1509"/>
                  </a:cubicBezTo>
                  <a:cubicBezTo>
                    <a:pt x="1307" y="1509"/>
                    <a:pt x="1127" y="1509"/>
                    <a:pt x="1037" y="1419"/>
                  </a:cubicBezTo>
                  <a:cubicBezTo>
                    <a:pt x="925" y="1419"/>
                    <a:pt x="835" y="1419"/>
                    <a:pt x="745" y="1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4466800" y="1509225"/>
              <a:ext cx="103025" cy="14100"/>
            </a:xfrm>
            <a:custGeom>
              <a:avLst/>
              <a:gdLst/>
              <a:ahLst/>
              <a:cxnLst/>
              <a:rect l="l" t="t" r="r" b="b"/>
              <a:pathLst>
                <a:path w="4121" h="564" extrusionOk="0">
                  <a:moveTo>
                    <a:pt x="0" y="0"/>
                  </a:moveTo>
                  <a:lnTo>
                    <a:pt x="0" y="113"/>
                  </a:lnTo>
                  <a:lnTo>
                    <a:pt x="4121" y="563"/>
                  </a:lnTo>
                  <a:lnTo>
                    <a:pt x="4121" y="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4670575" y="1532875"/>
              <a:ext cx="103050" cy="11850"/>
            </a:xfrm>
            <a:custGeom>
              <a:avLst/>
              <a:gdLst/>
              <a:ahLst/>
              <a:cxnLst/>
              <a:rect l="l" t="t" r="r" b="b"/>
              <a:pathLst>
                <a:path w="4122" h="474" extrusionOk="0">
                  <a:moveTo>
                    <a:pt x="1" y="0"/>
                  </a:moveTo>
                  <a:lnTo>
                    <a:pt x="4121" y="473"/>
                  </a:lnTo>
                  <a:lnTo>
                    <a:pt x="4121" y="3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4877175" y="1554250"/>
              <a:ext cx="103050" cy="14100"/>
            </a:xfrm>
            <a:custGeom>
              <a:avLst/>
              <a:gdLst/>
              <a:ahLst/>
              <a:cxnLst/>
              <a:rect l="l" t="t" r="r" b="b"/>
              <a:pathLst>
                <a:path w="4122" h="564" extrusionOk="0">
                  <a:moveTo>
                    <a:pt x="1" y="1"/>
                  </a:moveTo>
                  <a:lnTo>
                    <a:pt x="4121" y="564"/>
                  </a:lnTo>
                  <a:lnTo>
                    <a:pt x="4121" y="4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5055075" y="1586900"/>
              <a:ext cx="59125" cy="44500"/>
            </a:xfrm>
            <a:custGeom>
              <a:avLst/>
              <a:gdLst/>
              <a:ahLst/>
              <a:cxnLst/>
              <a:rect l="l" t="t" r="r" b="b"/>
              <a:pathLst>
                <a:path w="2365" h="1780" extrusionOk="0">
                  <a:moveTo>
                    <a:pt x="1036" y="1"/>
                  </a:moveTo>
                  <a:cubicBezTo>
                    <a:pt x="1036" y="1"/>
                    <a:pt x="1239" y="91"/>
                    <a:pt x="1599" y="271"/>
                  </a:cubicBezTo>
                  <a:cubicBezTo>
                    <a:pt x="1802" y="271"/>
                    <a:pt x="1982" y="384"/>
                    <a:pt x="2162" y="564"/>
                  </a:cubicBezTo>
                  <a:cubicBezTo>
                    <a:pt x="2252" y="654"/>
                    <a:pt x="2365" y="744"/>
                    <a:pt x="2252" y="834"/>
                  </a:cubicBezTo>
                  <a:cubicBezTo>
                    <a:pt x="2162" y="947"/>
                    <a:pt x="2072" y="1037"/>
                    <a:pt x="1982" y="1127"/>
                  </a:cubicBezTo>
                  <a:cubicBezTo>
                    <a:pt x="2072" y="1127"/>
                    <a:pt x="2252" y="1037"/>
                    <a:pt x="2365" y="947"/>
                  </a:cubicBezTo>
                  <a:cubicBezTo>
                    <a:pt x="2365" y="744"/>
                    <a:pt x="2365" y="564"/>
                    <a:pt x="2252" y="474"/>
                  </a:cubicBezTo>
                  <a:cubicBezTo>
                    <a:pt x="2072" y="384"/>
                    <a:pt x="1802" y="271"/>
                    <a:pt x="1689" y="181"/>
                  </a:cubicBezTo>
                  <a:cubicBezTo>
                    <a:pt x="1329" y="1"/>
                    <a:pt x="1036" y="1"/>
                    <a:pt x="1036" y="1"/>
                  </a:cubicBezTo>
                  <a:close/>
                  <a:moveTo>
                    <a:pt x="1982" y="1127"/>
                  </a:moveTo>
                  <a:cubicBezTo>
                    <a:pt x="1509" y="1307"/>
                    <a:pt x="1036" y="1510"/>
                    <a:pt x="676" y="1600"/>
                  </a:cubicBezTo>
                  <a:cubicBezTo>
                    <a:pt x="1036" y="1510"/>
                    <a:pt x="1509" y="1397"/>
                    <a:pt x="1982" y="1127"/>
                  </a:cubicBezTo>
                  <a:close/>
                  <a:moveTo>
                    <a:pt x="676" y="1600"/>
                  </a:moveTo>
                  <a:cubicBezTo>
                    <a:pt x="293" y="1690"/>
                    <a:pt x="0" y="1690"/>
                    <a:pt x="0" y="1690"/>
                  </a:cubicBezTo>
                  <a:lnTo>
                    <a:pt x="0" y="1780"/>
                  </a:lnTo>
                  <a:cubicBezTo>
                    <a:pt x="0" y="1780"/>
                    <a:pt x="293" y="1690"/>
                    <a:pt x="676" y="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4853525" y="1649950"/>
              <a:ext cx="100800" cy="23675"/>
            </a:xfrm>
            <a:custGeom>
              <a:avLst/>
              <a:gdLst/>
              <a:ahLst/>
              <a:cxnLst/>
              <a:rect l="l" t="t" r="r" b="b"/>
              <a:pathLst>
                <a:path w="4032" h="947" extrusionOk="0">
                  <a:moveTo>
                    <a:pt x="4032" y="1"/>
                  </a:moveTo>
                  <a:lnTo>
                    <a:pt x="1" y="947"/>
                  </a:lnTo>
                  <a:lnTo>
                    <a:pt x="4032" y="113"/>
                  </a:lnTo>
                  <a:lnTo>
                    <a:pt x="4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4652000" y="1695000"/>
              <a:ext cx="100800" cy="28175"/>
            </a:xfrm>
            <a:custGeom>
              <a:avLst/>
              <a:gdLst/>
              <a:ahLst/>
              <a:cxnLst/>
              <a:rect l="l" t="t" r="r" b="b"/>
              <a:pathLst>
                <a:path w="4032" h="1127" extrusionOk="0">
                  <a:moveTo>
                    <a:pt x="4031" y="0"/>
                  </a:moveTo>
                  <a:lnTo>
                    <a:pt x="1" y="1014"/>
                  </a:lnTo>
                  <a:lnTo>
                    <a:pt x="1" y="1126"/>
                  </a:lnTo>
                  <a:lnTo>
                    <a:pt x="4031" y="9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4452725" y="1746225"/>
              <a:ext cx="100775" cy="33225"/>
            </a:xfrm>
            <a:custGeom>
              <a:avLst/>
              <a:gdLst/>
              <a:ahLst/>
              <a:cxnLst/>
              <a:rect l="l" t="t" r="r" b="b"/>
              <a:pathLst>
                <a:path w="4031" h="1329" extrusionOk="0">
                  <a:moveTo>
                    <a:pt x="4031" y="0"/>
                  </a:moveTo>
                  <a:lnTo>
                    <a:pt x="0" y="1216"/>
                  </a:lnTo>
                  <a:lnTo>
                    <a:pt x="90" y="1329"/>
                  </a:lnTo>
                  <a:lnTo>
                    <a:pt x="4031" y="9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4264700" y="1812075"/>
              <a:ext cx="94025" cy="51825"/>
            </a:xfrm>
            <a:custGeom>
              <a:avLst/>
              <a:gdLst/>
              <a:ahLst/>
              <a:cxnLst/>
              <a:rect l="l" t="t" r="r" b="b"/>
              <a:pathLst>
                <a:path w="3761" h="2073" extrusionOk="0">
                  <a:moveTo>
                    <a:pt x="3671" y="1"/>
                  </a:moveTo>
                  <a:lnTo>
                    <a:pt x="3108" y="271"/>
                  </a:lnTo>
                  <a:cubicBezTo>
                    <a:pt x="2905" y="384"/>
                    <a:pt x="2725" y="474"/>
                    <a:pt x="2455" y="564"/>
                  </a:cubicBezTo>
                  <a:cubicBezTo>
                    <a:pt x="2252" y="654"/>
                    <a:pt x="2072" y="744"/>
                    <a:pt x="1779" y="834"/>
                  </a:cubicBezTo>
                  <a:cubicBezTo>
                    <a:pt x="1599" y="1037"/>
                    <a:pt x="1329" y="1127"/>
                    <a:pt x="1126" y="1217"/>
                  </a:cubicBezTo>
                  <a:cubicBezTo>
                    <a:pt x="1036" y="1307"/>
                    <a:pt x="946" y="1397"/>
                    <a:pt x="856" y="1397"/>
                  </a:cubicBezTo>
                  <a:cubicBezTo>
                    <a:pt x="766" y="1510"/>
                    <a:pt x="653" y="1510"/>
                    <a:pt x="563" y="1600"/>
                  </a:cubicBezTo>
                  <a:lnTo>
                    <a:pt x="0" y="1960"/>
                  </a:lnTo>
                  <a:lnTo>
                    <a:pt x="90" y="2073"/>
                  </a:lnTo>
                  <a:cubicBezTo>
                    <a:pt x="90" y="2073"/>
                    <a:pt x="293" y="1870"/>
                    <a:pt x="653" y="1690"/>
                  </a:cubicBezTo>
                  <a:cubicBezTo>
                    <a:pt x="766" y="1690"/>
                    <a:pt x="766" y="1600"/>
                    <a:pt x="856" y="1510"/>
                  </a:cubicBezTo>
                  <a:cubicBezTo>
                    <a:pt x="946" y="1510"/>
                    <a:pt x="1126" y="1397"/>
                    <a:pt x="1216" y="1307"/>
                  </a:cubicBezTo>
                  <a:cubicBezTo>
                    <a:pt x="1419" y="1217"/>
                    <a:pt x="1599" y="1127"/>
                    <a:pt x="1892" y="1037"/>
                  </a:cubicBezTo>
                  <a:cubicBezTo>
                    <a:pt x="2072" y="834"/>
                    <a:pt x="2342" y="744"/>
                    <a:pt x="2545" y="654"/>
                  </a:cubicBezTo>
                  <a:cubicBezTo>
                    <a:pt x="2725" y="564"/>
                    <a:pt x="2905" y="474"/>
                    <a:pt x="3108" y="384"/>
                  </a:cubicBezTo>
                  <a:cubicBezTo>
                    <a:pt x="3468" y="181"/>
                    <a:pt x="3761" y="91"/>
                    <a:pt x="3761" y="91"/>
                  </a:cubicBezTo>
                  <a:lnTo>
                    <a:pt x="3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4255700" y="1945500"/>
              <a:ext cx="93475" cy="47325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90" y="1"/>
                  </a:moveTo>
                  <a:lnTo>
                    <a:pt x="0" y="113"/>
                  </a:lnTo>
                  <a:cubicBezTo>
                    <a:pt x="0" y="113"/>
                    <a:pt x="180" y="293"/>
                    <a:pt x="563" y="474"/>
                  </a:cubicBezTo>
                  <a:cubicBezTo>
                    <a:pt x="653" y="564"/>
                    <a:pt x="833" y="676"/>
                    <a:pt x="1126" y="766"/>
                  </a:cubicBezTo>
                  <a:cubicBezTo>
                    <a:pt x="1216" y="856"/>
                    <a:pt x="1306" y="946"/>
                    <a:pt x="1396" y="946"/>
                  </a:cubicBezTo>
                  <a:cubicBezTo>
                    <a:pt x="1576" y="1036"/>
                    <a:pt x="1689" y="1036"/>
                    <a:pt x="1779" y="1127"/>
                  </a:cubicBezTo>
                  <a:cubicBezTo>
                    <a:pt x="2049" y="1239"/>
                    <a:pt x="2252" y="1329"/>
                    <a:pt x="2522" y="1419"/>
                  </a:cubicBezTo>
                  <a:cubicBezTo>
                    <a:pt x="2702" y="1509"/>
                    <a:pt x="2905" y="1599"/>
                    <a:pt x="3085" y="1599"/>
                  </a:cubicBezTo>
                  <a:cubicBezTo>
                    <a:pt x="3468" y="1802"/>
                    <a:pt x="3738" y="1892"/>
                    <a:pt x="3738" y="1892"/>
                  </a:cubicBezTo>
                  <a:lnTo>
                    <a:pt x="3738" y="1689"/>
                  </a:lnTo>
                  <a:cubicBezTo>
                    <a:pt x="3738" y="1689"/>
                    <a:pt x="3558" y="1599"/>
                    <a:pt x="3175" y="1509"/>
                  </a:cubicBezTo>
                  <a:cubicBezTo>
                    <a:pt x="2995" y="1419"/>
                    <a:pt x="2702" y="1419"/>
                    <a:pt x="2522" y="1329"/>
                  </a:cubicBezTo>
                  <a:cubicBezTo>
                    <a:pt x="2342" y="1239"/>
                    <a:pt x="2049" y="1127"/>
                    <a:pt x="1869" y="1036"/>
                  </a:cubicBezTo>
                  <a:cubicBezTo>
                    <a:pt x="1689" y="946"/>
                    <a:pt x="1576" y="946"/>
                    <a:pt x="1486" y="856"/>
                  </a:cubicBezTo>
                  <a:cubicBezTo>
                    <a:pt x="1396" y="766"/>
                    <a:pt x="1306" y="766"/>
                    <a:pt x="1126" y="676"/>
                  </a:cubicBezTo>
                  <a:cubicBezTo>
                    <a:pt x="923" y="564"/>
                    <a:pt x="743" y="474"/>
                    <a:pt x="563" y="383"/>
                  </a:cubicBezTo>
                  <a:cubicBezTo>
                    <a:pt x="270" y="113"/>
                    <a:pt x="90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4447650" y="2015875"/>
              <a:ext cx="100800" cy="25925"/>
            </a:xfrm>
            <a:custGeom>
              <a:avLst/>
              <a:gdLst/>
              <a:ahLst/>
              <a:cxnLst/>
              <a:rect l="l" t="t" r="r" b="b"/>
              <a:pathLst>
                <a:path w="4032" h="1037" extrusionOk="0">
                  <a:moveTo>
                    <a:pt x="91" y="0"/>
                  </a:moveTo>
                  <a:lnTo>
                    <a:pt x="1" y="113"/>
                  </a:lnTo>
                  <a:lnTo>
                    <a:pt x="4031" y="1036"/>
                  </a:lnTo>
                  <a:lnTo>
                    <a:pt x="4031" y="9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4649750" y="2060900"/>
              <a:ext cx="103050" cy="23125"/>
            </a:xfrm>
            <a:custGeom>
              <a:avLst/>
              <a:gdLst/>
              <a:ahLst/>
              <a:cxnLst/>
              <a:rect l="l" t="t" r="r" b="b"/>
              <a:pathLst>
                <a:path w="4122" h="925" extrusionOk="0">
                  <a:moveTo>
                    <a:pt x="91" y="1"/>
                  </a:moveTo>
                  <a:lnTo>
                    <a:pt x="0" y="91"/>
                  </a:lnTo>
                  <a:lnTo>
                    <a:pt x="4031" y="924"/>
                  </a:lnTo>
                  <a:lnTo>
                    <a:pt x="4121" y="74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853525" y="2100325"/>
              <a:ext cx="100800" cy="23650"/>
            </a:xfrm>
            <a:custGeom>
              <a:avLst/>
              <a:gdLst/>
              <a:ahLst/>
              <a:cxnLst/>
              <a:rect l="l" t="t" r="r" b="b"/>
              <a:pathLst>
                <a:path w="4032" h="946" extrusionOk="0">
                  <a:moveTo>
                    <a:pt x="1" y="0"/>
                  </a:moveTo>
                  <a:lnTo>
                    <a:pt x="1" y="203"/>
                  </a:lnTo>
                  <a:lnTo>
                    <a:pt x="4032" y="946"/>
                  </a:lnTo>
                  <a:lnTo>
                    <a:pt x="4032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5055075" y="2140275"/>
              <a:ext cx="101350" cy="25925"/>
            </a:xfrm>
            <a:custGeom>
              <a:avLst/>
              <a:gdLst/>
              <a:ahLst/>
              <a:cxnLst/>
              <a:rect l="l" t="t" r="r" b="b"/>
              <a:pathLst>
                <a:path w="4054" h="1037" extrusionOk="0">
                  <a:moveTo>
                    <a:pt x="0" y="1"/>
                  </a:moveTo>
                  <a:lnTo>
                    <a:pt x="0" y="203"/>
                  </a:lnTo>
                  <a:lnTo>
                    <a:pt x="4053" y="1037"/>
                  </a:lnTo>
                  <a:lnTo>
                    <a:pt x="4053" y="8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257175" y="2182500"/>
              <a:ext cx="100775" cy="28175"/>
            </a:xfrm>
            <a:custGeom>
              <a:avLst/>
              <a:gdLst/>
              <a:ahLst/>
              <a:cxnLst/>
              <a:rect l="l" t="t" r="r" b="b"/>
              <a:pathLst>
                <a:path w="4031" h="1127" extrusionOk="0">
                  <a:moveTo>
                    <a:pt x="0" y="1"/>
                  </a:moveTo>
                  <a:lnTo>
                    <a:pt x="0" y="203"/>
                  </a:lnTo>
                  <a:lnTo>
                    <a:pt x="4031" y="1127"/>
                  </a:lnTo>
                  <a:lnTo>
                    <a:pt x="4031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5458700" y="2229800"/>
              <a:ext cx="100800" cy="30425"/>
            </a:xfrm>
            <a:custGeom>
              <a:avLst/>
              <a:gdLst/>
              <a:ahLst/>
              <a:cxnLst/>
              <a:rect l="l" t="t" r="r" b="b"/>
              <a:pathLst>
                <a:path w="4032" h="1217" extrusionOk="0">
                  <a:moveTo>
                    <a:pt x="0" y="0"/>
                  </a:moveTo>
                  <a:lnTo>
                    <a:pt x="0" y="180"/>
                  </a:lnTo>
                  <a:lnTo>
                    <a:pt x="3941" y="1216"/>
                  </a:lnTo>
                  <a:lnTo>
                    <a:pt x="4031" y="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5657975" y="2278775"/>
              <a:ext cx="100800" cy="35475"/>
            </a:xfrm>
            <a:custGeom>
              <a:avLst/>
              <a:gdLst/>
              <a:ahLst/>
              <a:cxnLst/>
              <a:rect l="l" t="t" r="r" b="b"/>
              <a:pathLst>
                <a:path w="4032" h="1419" extrusionOk="0">
                  <a:moveTo>
                    <a:pt x="91" y="0"/>
                  </a:moveTo>
                  <a:lnTo>
                    <a:pt x="1" y="293"/>
                  </a:lnTo>
                  <a:lnTo>
                    <a:pt x="3941" y="1419"/>
                  </a:lnTo>
                  <a:lnTo>
                    <a:pt x="4031" y="112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5855000" y="2337300"/>
              <a:ext cx="100800" cy="42250"/>
            </a:xfrm>
            <a:custGeom>
              <a:avLst/>
              <a:gdLst/>
              <a:ahLst/>
              <a:cxnLst/>
              <a:rect l="l" t="t" r="r" b="b"/>
              <a:pathLst>
                <a:path w="4032" h="1690" extrusionOk="0">
                  <a:moveTo>
                    <a:pt x="91" y="1"/>
                  </a:moveTo>
                  <a:lnTo>
                    <a:pt x="1" y="294"/>
                  </a:lnTo>
                  <a:lnTo>
                    <a:pt x="3942" y="1690"/>
                  </a:lnTo>
                  <a:lnTo>
                    <a:pt x="4032" y="133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6049800" y="2407675"/>
              <a:ext cx="98525" cy="49575"/>
            </a:xfrm>
            <a:custGeom>
              <a:avLst/>
              <a:gdLst/>
              <a:ahLst/>
              <a:cxnLst/>
              <a:rect l="l" t="t" r="r" b="b"/>
              <a:pathLst>
                <a:path w="3941" h="1983" extrusionOk="0">
                  <a:moveTo>
                    <a:pt x="90" y="1"/>
                  </a:moveTo>
                  <a:lnTo>
                    <a:pt x="0" y="293"/>
                  </a:lnTo>
                  <a:lnTo>
                    <a:pt x="3761" y="1982"/>
                  </a:lnTo>
                  <a:lnTo>
                    <a:pt x="3941" y="159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6235000" y="2494375"/>
              <a:ext cx="94025" cy="61375"/>
            </a:xfrm>
            <a:custGeom>
              <a:avLst/>
              <a:gdLst/>
              <a:ahLst/>
              <a:cxnLst/>
              <a:rect l="l" t="t" r="r" b="b"/>
              <a:pathLst>
                <a:path w="3761" h="2455" extrusionOk="0">
                  <a:moveTo>
                    <a:pt x="203" y="0"/>
                  </a:moveTo>
                  <a:lnTo>
                    <a:pt x="0" y="293"/>
                  </a:lnTo>
                  <a:cubicBezTo>
                    <a:pt x="0" y="293"/>
                    <a:pt x="946" y="856"/>
                    <a:pt x="1779" y="1329"/>
                  </a:cubicBezTo>
                  <a:cubicBezTo>
                    <a:pt x="2252" y="1599"/>
                    <a:pt x="2635" y="1892"/>
                    <a:pt x="3018" y="2162"/>
                  </a:cubicBezTo>
                  <a:cubicBezTo>
                    <a:pt x="3288" y="2365"/>
                    <a:pt x="3581" y="2455"/>
                    <a:pt x="3581" y="2455"/>
                  </a:cubicBezTo>
                  <a:lnTo>
                    <a:pt x="3761" y="2162"/>
                  </a:lnTo>
                  <a:cubicBezTo>
                    <a:pt x="3761" y="2162"/>
                    <a:pt x="3581" y="1982"/>
                    <a:pt x="3198" y="1802"/>
                  </a:cubicBezTo>
                  <a:cubicBezTo>
                    <a:pt x="2905" y="1599"/>
                    <a:pt x="2455" y="1329"/>
                    <a:pt x="1982" y="1036"/>
                  </a:cubicBezTo>
                  <a:cubicBezTo>
                    <a:pt x="1126" y="473"/>
                    <a:pt x="203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6401625" y="2614275"/>
              <a:ext cx="72650" cy="86725"/>
            </a:xfrm>
            <a:custGeom>
              <a:avLst/>
              <a:gdLst/>
              <a:ahLst/>
              <a:cxnLst/>
              <a:rect l="l" t="t" r="r" b="b"/>
              <a:pathLst>
                <a:path w="2906" h="3469" extrusionOk="0">
                  <a:moveTo>
                    <a:pt x="293" y="1"/>
                  </a:moveTo>
                  <a:lnTo>
                    <a:pt x="1" y="271"/>
                  </a:lnTo>
                  <a:cubicBezTo>
                    <a:pt x="1" y="271"/>
                    <a:pt x="181" y="474"/>
                    <a:pt x="474" y="744"/>
                  </a:cubicBezTo>
                  <a:cubicBezTo>
                    <a:pt x="564" y="946"/>
                    <a:pt x="744" y="1037"/>
                    <a:pt x="946" y="1217"/>
                  </a:cubicBezTo>
                  <a:cubicBezTo>
                    <a:pt x="1036" y="1397"/>
                    <a:pt x="1217" y="1599"/>
                    <a:pt x="1419" y="1780"/>
                  </a:cubicBezTo>
                  <a:cubicBezTo>
                    <a:pt x="1509" y="1870"/>
                    <a:pt x="1509" y="2072"/>
                    <a:pt x="1599" y="2162"/>
                  </a:cubicBezTo>
                  <a:cubicBezTo>
                    <a:pt x="1689" y="2252"/>
                    <a:pt x="1780" y="2343"/>
                    <a:pt x="1780" y="2433"/>
                  </a:cubicBezTo>
                  <a:cubicBezTo>
                    <a:pt x="1982" y="2635"/>
                    <a:pt x="2072" y="2815"/>
                    <a:pt x="2162" y="2996"/>
                  </a:cubicBezTo>
                  <a:cubicBezTo>
                    <a:pt x="2343" y="3288"/>
                    <a:pt x="2545" y="3468"/>
                    <a:pt x="2545" y="3468"/>
                  </a:cubicBezTo>
                  <a:lnTo>
                    <a:pt x="2905" y="3288"/>
                  </a:lnTo>
                  <a:cubicBezTo>
                    <a:pt x="2905" y="3288"/>
                    <a:pt x="2725" y="3086"/>
                    <a:pt x="2545" y="2725"/>
                  </a:cubicBezTo>
                  <a:cubicBezTo>
                    <a:pt x="2433" y="2523"/>
                    <a:pt x="2343" y="2343"/>
                    <a:pt x="2162" y="2162"/>
                  </a:cubicBezTo>
                  <a:cubicBezTo>
                    <a:pt x="2072" y="2072"/>
                    <a:pt x="2072" y="1960"/>
                    <a:pt x="1982" y="1870"/>
                  </a:cubicBezTo>
                  <a:cubicBezTo>
                    <a:pt x="1870" y="1780"/>
                    <a:pt x="1780" y="1690"/>
                    <a:pt x="1689" y="1599"/>
                  </a:cubicBezTo>
                  <a:cubicBezTo>
                    <a:pt x="1509" y="1307"/>
                    <a:pt x="1419" y="1127"/>
                    <a:pt x="1217" y="946"/>
                  </a:cubicBezTo>
                  <a:cubicBezTo>
                    <a:pt x="1036" y="744"/>
                    <a:pt x="946" y="654"/>
                    <a:pt x="744" y="474"/>
                  </a:cubicBezTo>
                  <a:cubicBezTo>
                    <a:pt x="474" y="181"/>
                    <a:pt x="29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6472000" y="2797225"/>
              <a:ext cx="30425" cy="103050"/>
            </a:xfrm>
            <a:custGeom>
              <a:avLst/>
              <a:gdLst/>
              <a:ahLst/>
              <a:cxnLst/>
              <a:rect l="l" t="t" r="r" b="b"/>
              <a:pathLst>
                <a:path w="1217" h="4122" extrusionOk="0">
                  <a:moveTo>
                    <a:pt x="743" y="1"/>
                  </a:moveTo>
                  <a:lnTo>
                    <a:pt x="743" y="654"/>
                  </a:lnTo>
                  <a:lnTo>
                    <a:pt x="743" y="947"/>
                  </a:lnTo>
                  <a:cubicBezTo>
                    <a:pt x="743" y="1127"/>
                    <a:pt x="743" y="1217"/>
                    <a:pt x="653" y="1307"/>
                  </a:cubicBezTo>
                  <a:cubicBezTo>
                    <a:pt x="653" y="1510"/>
                    <a:pt x="653" y="1780"/>
                    <a:pt x="563" y="2073"/>
                  </a:cubicBezTo>
                  <a:cubicBezTo>
                    <a:pt x="563" y="2253"/>
                    <a:pt x="473" y="2523"/>
                    <a:pt x="383" y="2726"/>
                  </a:cubicBezTo>
                  <a:cubicBezTo>
                    <a:pt x="383" y="2906"/>
                    <a:pt x="383" y="2996"/>
                    <a:pt x="293" y="3086"/>
                  </a:cubicBezTo>
                  <a:cubicBezTo>
                    <a:pt x="293" y="3198"/>
                    <a:pt x="293" y="3289"/>
                    <a:pt x="181" y="3379"/>
                  </a:cubicBezTo>
                  <a:cubicBezTo>
                    <a:pt x="181" y="3559"/>
                    <a:pt x="90" y="3649"/>
                    <a:pt x="90" y="3852"/>
                  </a:cubicBezTo>
                  <a:lnTo>
                    <a:pt x="0" y="3942"/>
                  </a:lnTo>
                  <a:lnTo>
                    <a:pt x="473" y="4122"/>
                  </a:lnTo>
                  <a:lnTo>
                    <a:pt x="473" y="3942"/>
                  </a:lnTo>
                  <a:cubicBezTo>
                    <a:pt x="563" y="3852"/>
                    <a:pt x="563" y="3761"/>
                    <a:pt x="653" y="3559"/>
                  </a:cubicBezTo>
                  <a:cubicBezTo>
                    <a:pt x="653" y="3469"/>
                    <a:pt x="743" y="3289"/>
                    <a:pt x="743" y="3198"/>
                  </a:cubicBezTo>
                  <a:cubicBezTo>
                    <a:pt x="743" y="3086"/>
                    <a:pt x="856" y="2996"/>
                    <a:pt x="856" y="2906"/>
                  </a:cubicBezTo>
                  <a:cubicBezTo>
                    <a:pt x="946" y="2636"/>
                    <a:pt x="946" y="2343"/>
                    <a:pt x="1036" y="2163"/>
                  </a:cubicBezTo>
                  <a:cubicBezTo>
                    <a:pt x="1126" y="1870"/>
                    <a:pt x="1126" y="1600"/>
                    <a:pt x="1126" y="1307"/>
                  </a:cubicBezTo>
                  <a:cubicBezTo>
                    <a:pt x="1126" y="1217"/>
                    <a:pt x="1216" y="1127"/>
                    <a:pt x="1216" y="1037"/>
                  </a:cubicBezTo>
                  <a:lnTo>
                    <a:pt x="1216" y="654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6371225" y="2986950"/>
              <a:ext cx="65900" cy="94025"/>
            </a:xfrm>
            <a:custGeom>
              <a:avLst/>
              <a:gdLst/>
              <a:ahLst/>
              <a:cxnLst/>
              <a:rect l="l" t="t" r="r" b="b"/>
              <a:pathLst>
                <a:path w="2636" h="3761" extrusionOk="0">
                  <a:moveTo>
                    <a:pt x="2162" y="0"/>
                  </a:moveTo>
                  <a:cubicBezTo>
                    <a:pt x="2162" y="0"/>
                    <a:pt x="1690" y="946"/>
                    <a:pt x="1127" y="1802"/>
                  </a:cubicBezTo>
                  <a:lnTo>
                    <a:pt x="1" y="3491"/>
                  </a:lnTo>
                  <a:lnTo>
                    <a:pt x="384" y="3761"/>
                  </a:lnTo>
                  <a:lnTo>
                    <a:pt x="1509" y="2072"/>
                  </a:lnTo>
                  <a:cubicBezTo>
                    <a:pt x="2072" y="1126"/>
                    <a:pt x="2635" y="293"/>
                    <a:pt x="2635" y="293"/>
                  </a:cubicBezTo>
                  <a:lnTo>
                    <a:pt x="2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6244575" y="3155825"/>
              <a:ext cx="74900" cy="89550"/>
            </a:xfrm>
            <a:custGeom>
              <a:avLst/>
              <a:gdLst/>
              <a:ahLst/>
              <a:cxnLst/>
              <a:rect l="l" t="t" r="r" b="b"/>
              <a:pathLst>
                <a:path w="2996" h="3582" extrusionOk="0">
                  <a:moveTo>
                    <a:pt x="2635" y="1"/>
                  </a:moveTo>
                  <a:lnTo>
                    <a:pt x="0" y="3198"/>
                  </a:lnTo>
                  <a:lnTo>
                    <a:pt x="383" y="3581"/>
                  </a:lnTo>
                  <a:lnTo>
                    <a:pt x="2995" y="384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6106075" y="3313450"/>
              <a:ext cx="79975" cy="86725"/>
            </a:xfrm>
            <a:custGeom>
              <a:avLst/>
              <a:gdLst/>
              <a:ahLst/>
              <a:cxnLst/>
              <a:rect l="l" t="t" r="r" b="b"/>
              <a:pathLst>
                <a:path w="3199" h="3469" extrusionOk="0">
                  <a:moveTo>
                    <a:pt x="2816" y="1"/>
                  </a:moveTo>
                  <a:lnTo>
                    <a:pt x="1" y="2996"/>
                  </a:lnTo>
                  <a:lnTo>
                    <a:pt x="384" y="3468"/>
                  </a:lnTo>
                  <a:lnTo>
                    <a:pt x="3198" y="361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5960850" y="3463200"/>
              <a:ext cx="84450" cy="84475"/>
            </a:xfrm>
            <a:custGeom>
              <a:avLst/>
              <a:gdLst/>
              <a:ahLst/>
              <a:cxnLst/>
              <a:rect l="l" t="t" r="r" b="b"/>
              <a:pathLst>
                <a:path w="3378" h="3379" extrusionOk="0">
                  <a:moveTo>
                    <a:pt x="2905" y="0"/>
                  </a:moveTo>
                  <a:lnTo>
                    <a:pt x="0" y="2905"/>
                  </a:lnTo>
                  <a:lnTo>
                    <a:pt x="361" y="3378"/>
                  </a:lnTo>
                  <a:lnTo>
                    <a:pt x="3378" y="383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5808275" y="3606175"/>
              <a:ext cx="88975" cy="82225"/>
            </a:xfrm>
            <a:custGeom>
              <a:avLst/>
              <a:gdLst/>
              <a:ahLst/>
              <a:cxnLst/>
              <a:rect l="l" t="t" r="r" b="b"/>
              <a:pathLst>
                <a:path w="3559" h="3289" extrusionOk="0">
                  <a:moveTo>
                    <a:pt x="3086" y="1"/>
                  </a:moveTo>
                  <a:lnTo>
                    <a:pt x="1" y="2816"/>
                  </a:lnTo>
                  <a:lnTo>
                    <a:pt x="564" y="3289"/>
                  </a:lnTo>
                  <a:lnTo>
                    <a:pt x="3559" y="474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5655725" y="3744675"/>
              <a:ext cx="88975" cy="84450"/>
            </a:xfrm>
            <a:custGeom>
              <a:avLst/>
              <a:gdLst/>
              <a:ahLst/>
              <a:cxnLst/>
              <a:rect l="l" t="t" r="r" b="b"/>
              <a:pathLst>
                <a:path w="3559" h="3378" extrusionOk="0">
                  <a:moveTo>
                    <a:pt x="3108" y="0"/>
                  </a:moveTo>
                  <a:lnTo>
                    <a:pt x="1" y="2725"/>
                  </a:lnTo>
                  <a:lnTo>
                    <a:pt x="474" y="3378"/>
                  </a:lnTo>
                  <a:lnTo>
                    <a:pt x="3558" y="56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5498675" y="3880900"/>
              <a:ext cx="91225" cy="82225"/>
            </a:xfrm>
            <a:custGeom>
              <a:avLst/>
              <a:gdLst/>
              <a:ahLst/>
              <a:cxnLst/>
              <a:rect l="l" t="t" r="r" b="b"/>
              <a:pathLst>
                <a:path w="3649" h="3289" extrusionOk="0">
                  <a:moveTo>
                    <a:pt x="3198" y="1"/>
                  </a:moveTo>
                  <a:lnTo>
                    <a:pt x="0" y="2725"/>
                  </a:lnTo>
                  <a:lnTo>
                    <a:pt x="563" y="3288"/>
                  </a:lnTo>
                  <a:lnTo>
                    <a:pt x="3648" y="654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5339350" y="4014325"/>
              <a:ext cx="93475" cy="82200"/>
            </a:xfrm>
            <a:custGeom>
              <a:avLst/>
              <a:gdLst/>
              <a:ahLst/>
              <a:cxnLst/>
              <a:rect l="l" t="t" r="r" b="b"/>
              <a:pathLst>
                <a:path w="3739" h="3288" extrusionOk="0">
                  <a:moveTo>
                    <a:pt x="3176" y="0"/>
                  </a:moveTo>
                  <a:lnTo>
                    <a:pt x="1" y="2635"/>
                  </a:lnTo>
                  <a:lnTo>
                    <a:pt x="564" y="3288"/>
                  </a:lnTo>
                  <a:lnTo>
                    <a:pt x="3739" y="676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5179475" y="4146050"/>
              <a:ext cx="94050" cy="82225"/>
            </a:xfrm>
            <a:custGeom>
              <a:avLst/>
              <a:gdLst/>
              <a:ahLst/>
              <a:cxnLst/>
              <a:rect l="l" t="t" r="r" b="b"/>
              <a:pathLst>
                <a:path w="3762" h="3289" extrusionOk="0">
                  <a:moveTo>
                    <a:pt x="3198" y="0"/>
                  </a:moveTo>
                  <a:lnTo>
                    <a:pt x="1" y="2522"/>
                  </a:lnTo>
                  <a:lnTo>
                    <a:pt x="564" y="3288"/>
                  </a:lnTo>
                  <a:lnTo>
                    <a:pt x="3761" y="653"/>
                  </a:lnTo>
                  <a:lnTo>
                    <a:pt x="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5015675" y="4272700"/>
              <a:ext cx="98525" cy="84475"/>
            </a:xfrm>
            <a:custGeom>
              <a:avLst/>
              <a:gdLst/>
              <a:ahLst/>
              <a:cxnLst/>
              <a:rect l="l" t="t" r="r" b="b"/>
              <a:pathLst>
                <a:path w="3941" h="3379" extrusionOk="0">
                  <a:moveTo>
                    <a:pt x="3265" y="1"/>
                  </a:moveTo>
                  <a:lnTo>
                    <a:pt x="0" y="2523"/>
                  </a:lnTo>
                  <a:lnTo>
                    <a:pt x="653" y="3379"/>
                  </a:lnTo>
                  <a:lnTo>
                    <a:pt x="3941" y="834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26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26"/>
          <p:cNvSpPr/>
          <p:nvPr/>
        </p:nvSpPr>
        <p:spPr>
          <a:xfrm>
            <a:off x="-5524513" y="1304775"/>
            <a:ext cx="10491379" cy="3840746"/>
          </a:xfrm>
          <a:custGeom>
            <a:avLst/>
            <a:gdLst/>
            <a:ahLst/>
            <a:cxnLst/>
            <a:rect l="l" t="t" r="r" b="b"/>
            <a:pathLst>
              <a:path w="138395" h="121687" extrusionOk="0">
                <a:moveTo>
                  <a:pt x="37628" y="1"/>
                </a:moveTo>
                <a:cubicBezTo>
                  <a:pt x="37358" y="91"/>
                  <a:pt x="37065" y="91"/>
                  <a:pt x="36795" y="91"/>
                </a:cubicBezTo>
                <a:cubicBezTo>
                  <a:pt x="22068" y="1509"/>
                  <a:pt x="20560" y="1307"/>
                  <a:pt x="20379" y="2432"/>
                </a:cubicBezTo>
                <a:cubicBezTo>
                  <a:pt x="20267" y="3378"/>
                  <a:pt x="21303" y="3761"/>
                  <a:pt x="21776" y="3941"/>
                </a:cubicBezTo>
                <a:cubicBezTo>
                  <a:pt x="23284" y="4504"/>
                  <a:pt x="28441" y="4977"/>
                  <a:pt x="34543" y="5540"/>
                </a:cubicBezTo>
                <a:cubicBezTo>
                  <a:pt x="39970" y="6103"/>
                  <a:pt x="45982" y="6666"/>
                  <a:pt x="48617" y="7319"/>
                </a:cubicBezTo>
                <a:cubicBezTo>
                  <a:pt x="46545" y="7882"/>
                  <a:pt x="41861" y="8625"/>
                  <a:pt x="38574" y="9188"/>
                </a:cubicBezTo>
                <a:cubicBezTo>
                  <a:pt x="36795" y="9481"/>
                  <a:pt x="35106" y="9751"/>
                  <a:pt x="33687" y="9953"/>
                </a:cubicBezTo>
                <a:cubicBezTo>
                  <a:pt x="24770" y="11530"/>
                  <a:pt x="16056" y="13511"/>
                  <a:pt x="12588" y="17069"/>
                </a:cubicBezTo>
                <a:cubicBezTo>
                  <a:pt x="11553" y="18195"/>
                  <a:pt x="11170" y="19523"/>
                  <a:pt x="11553" y="20829"/>
                </a:cubicBezTo>
                <a:cubicBezTo>
                  <a:pt x="12859" y="24770"/>
                  <a:pt x="20942" y="28058"/>
                  <a:pt x="35579" y="30580"/>
                </a:cubicBezTo>
                <a:cubicBezTo>
                  <a:pt x="75728" y="37538"/>
                  <a:pt x="85478" y="45126"/>
                  <a:pt x="89712" y="51701"/>
                </a:cubicBezTo>
                <a:cubicBezTo>
                  <a:pt x="94125" y="58547"/>
                  <a:pt x="85478" y="64266"/>
                  <a:pt x="29184" y="102073"/>
                </a:cubicBezTo>
                <a:lnTo>
                  <a:pt x="23464" y="105924"/>
                </a:lnTo>
                <a:cubicBezTo>
                  <a:pt x="16709" y="110427"/>
                  <a:pt x="9481" y="115314"/>
                  <a:pt x="2073" y="120290"/>
                </a:cubicBezTo>
                <a:lnTo>
                  <a:pt x="1" y="121686"/>
                </a:lnTo>
                <a:lnTo>
                  <a:pt x="93922" y="121686"/>
                </a:lnTo>
                <a:lnTo>
                  <a:pt x="97300" y="118129"/>
                </a:lnTo>
                <a:cubicBezTo>
                  <a:pt x="103222" y="111643"/>
                  <a:pt x="108559" y="105834"/>
                  <a:pt x="113355" y="100677"/>
                </a:cubicBezTo>
                <a:cubicBezTo>
                  <a:pt x="125087" y="87910"/>
                  <a:pt x="132765" y="79556"/>
                  <a:pt x="134454" y="76381"/>
                </a:cubicBezTo>
                <a:lnTo>
                  <a:pt x="134544" y="76088"/>
                </a:lnTo>
                <a:cubicBezTo>
                  <a:pt x="135580" y="74016"/>
                  <a:pt x="138395" y="68680"/>
                  <a:pt x="137922" y="61924"/>
                </a:cubicBezTo>
                <a:cubicBezTo>
                  <a:pt x="137359" y="53570"/>
                  <a:pt x="132022" y="46072"/>
                  <a:pt x="122160" y="39677"/>
                </a:cubicBezTo>
                <a:cubicBezTo>
                  <a:pt x="107636" y="30219"/>
                  <a:pt x="79939" y="26279"/>
                  <a:pt x="59673" y="23351"/>
                </a:cubicBezTo>
                <a:cubicBezTo>
                  <a:pt x="48797" y="21775"/>
                  <a:pt x="38484" y="20266"/>
                  <a:pt x="37268" y="18668"/>
                </a:cubicBezTo>
                <a:cubicBezTo>
                  <a:pt x="36975" y="18398"/>
                  <a:pt x="37065" y="18195"/>
                  <a:pt x="37065" y="18105"/>
                </a:cubicBezTo>
                <a:cubicBezTo>
                  <a:pt x="37831" y="16033"/>
                  <a:pt x="48144" y="13691"/>
                  <a:pt x="54899" y="12093"/>
                </a:cubicBezTo>
                <a:cubicBezTo>
                  <a:pt x="62307" y="10404"/>
                  <a:pt x="66428" y="9390"/>
                  <a:pt x="67464" y="8152"/>
                </a:cubicBezTo>
                <a:cubicBezTo>
                  <a:pt x="67757" y="7792"/>
                  <a:pt x="67757" y="7319"/>
                  <a:pt x="67554" y="6936"/>
                </a:cubicBezTo>
                <a:cubicBezTo>
                  <a:pt x="66811" y="5247"/>
                  <a:pt x="60056" y="4414"/>
                  <a:pt x="44023" y="3288"/>
                </a:cubicBezTo>
                <a:cubicBezTo>
                  <a:pt x="40353" y="2995"/>
                  <a:pt x="36592" y="2725"/>
                  <a:pt x="34633" y="2432"/>
                </a:cubicBezTo>
                <a:cubicBezTo>
                  <a:pt x="35376" y="2342"/>
                  <a:pt x="36412" y="2162"/>
                  <a:pt x="37628" y="1960"/>
                </a:cubicBezTo>
                <a:lnTo>
                  <a:pt x="37628" y="1"/>
                </a:lnTo>
                <a:close/>
              </a:path>
            </a:pathLst>
          </a:custGeom>
          <a:solidFill>
            <a:srgbClr val="336574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6"/>
          <p:cNvSpPr/>
          <p:nvPr/>
        </p:nvSpPr>
        <p:spPr>
          <a:xfrm>
            <a:off x="7524737" y="1304775"/>
            <a:ext cx="10491379" cy="3840746"/>
          </a:xfrm>
          <a:custGeom>
            <a:avLst/>
            <a:gdLst/>
            <a:ahLst/>
            <a:cxnLst/>
            <a:rect l="l" t="t" r="r" b="b"/>
            <a:pathLst>
              <a:path w="138395" h="121687" extrusionOk="0">
                <a:moveTo>
                  <a:pt x="37628" y="1"/>
                </a:moveTo>
                <a:cubicBezTo>
                  <a:pt x="37358" y="91"/>
                  <a:pt x="37065" y="91"/>
                  <a:pt x="36795" y="91"/>
                </a:cubicBezTo>
                <a:cubicBezTo>
                  <a:pt x="22068" y="1509"/>
                  <a:pt x="20560" y="1307"/>
                  <a:pt x="20379" y="2432"/>
                </a:cubicBezTo>
                <a:cubicBezTo>
                  <a:pt x="20267" y="3378"/>
                  <a:pt x="21303" y="3761"/>
                  <a:pt x="21776" y="3941"/>
                </a:cubicBezTo>
                <a:cubicBezTo>
                  <a:pt x="23284" y="4504"/>
                  <a:pt x="28441" y="4977"/>
                  <a:pt x="34543" y="5540"/>
                </a:cubicBezTo>
                <a:cubicBezTo>
                  <a:pt x="39970" y="6103"/>
                  <a:pt x="45982" y="6666"/>
                  <a:pt x="48617" y="7319"/>
                </a:cubicBezTo>
                <a:cubicBezTo>
                  <a:pt x="46545" y="7882"/>
                  <a:pt x="41861" y="8625"/>
                  <a:pt x="38574" y="9188"/>
                </a:cubicBezTo>
                <a:cubicBezTo>
                  <a:pt x="36795" y="9481"/>
                  <a:pt x="35106" y="9751"/>
                  <a:pt x="33687" y="9953"/>
                </a:cubicBezTo>
                <a:cubicBezTo>
                  <a:pt x="24770" y="11530"/>
                  <a:pt x="16056" y="13511"/>
                  <a:pt x="12588" y="17069"/>
                </a:cubicBezTo>
                <a:cubicBezTo>
                  <a:pt x="11553" y="18195"/>
                  <a:pt x="11170" y="19523"/>
                  <a:pt x="11553" y="20829"/>
                </a:cubicBezTo>
                <a:cubicBezTo>
                  <a:pt x="12859" y="24770"/>
                  <a:pt x="20942" y="28058"/>
                  <a:pt x="35579" y="30580"/>
                </a:cubicBezTo>
                <a:cubicBezTo>
                  <a:pt x="75728" y="37538"/>
                  <a:pt x="85478" y="45126"/>
                  <a:pt x="89712" y="51701"/>
                </a:cubicBezTo>
                <a:cubicBezTo>
                  <a:pt x="94125" y="58547"/>
                  <a:pt x="85478" y="64266"/>
                  <a:pt x="29184" y="102073"/>
                </a:cubicBezTo>
                <a:lnTo>
                  <a:pt x="23464" y="105924"/>
                </a:lnTo>
                <a:cubicBezTo>
                  <a:pt x="16709" y="110427"/>
                  <a:pt x="9481" y="115314"/>
                  <a:pt x="2073" y="120290"/>
                </a:cubicBezTo>
                <a:lnTo>
                  <a:pt x="1" y="121686"/>
                </a:lnTo>
                <a:lnTo>
                  <a:pt x="93922" y="121686"/>
                </a:lnTo>
                <a:lnTo>
                  <a:pt x="97300" y="118129"/>
                </a:lnTo>
                <a:cubicBezTo>
                  <a:pt x="103222" y="111643"/>
                  <a:pt x="108559" y="105834"/>
                  <a:pt x="113355" y="100677"/>
                </a:cubicBezTo>
                <a:cubicBezTo>
                  <a:pt x="125087" y="87910"/>
                  <a:pt x="132765" y="79556"/>
                  <a:pt x="134454" y="76381"/>
                </a:cubicBezTo>
                <a:lnTo>
                  <a:pt x="134544" y="76088"/>
                </a:lnTo>
                <a:cubicBezTo>
                  <a:pt x="135580" y="74016"/>
                  <a:pt x="138395" y="68680"/>
                  <a:pt x="137922" y="61924"/>
                </a:cubicBezTo>
                <a:cubicBezTo>
                  <a:pt x="137359" y="53570"/>
                  <a:pt x="132022" y="46072"/>
                  <a:pt x="122160" y="39677"/>
                </a:cubicBezTo>
                <a:cubicBezTo>
                  <a:pt x="107636" y="30219"/>
                  <a:pt x="79939" y="26279"/>
                  <a:pt x="59673" y="23351"/>
                </a:cubicBezTo>
                <a:cubicBezTo>
                  <a:pt x="48797" y="21775"/>
                  <a:pt x="38484" y="20266"/>
                  <a:pt x="37268" y="18668"/>
                </a:cubicBezTo>
                <a:cubicBezTo>
                  <a:pt x="36975" y="18398"/>
                  <a:pt x="37065" y="18195"/>
                  <a:pt x="37065" y="18105"/>
                </a:cubicBezTo>
                <a:cubicBezTo>
                  <a:pt x="37831" y="16033"/>
                  <a:pt x="48144" y="13691"/>
                  <a:pt x="54899" y="12093"/>
                </a:cubicBezTo>
                <a:cubicBezTo>
                  <a:pt x="62307" y="10404"/>
                  <a:pt x="66428" y="9390"/>
                  <a:pt x="67464" y="8152"/>
                </a:cubicBezTo>
                <a:cubicBezTo>
                  <a:pt x="67757" y="7792"/>
                  <a:pt x="67757" y="7319"/>
                  <a:pt x="67554" y="6936"/>
                </a:cubicBezTo>
                <a:cubicBezTo>
                  <a:pt x="66811" y="5247"/>
                  <a:pt x="60056" y="4414"/>
                  <a:pt x="44023" y="3288"/>
                </a:cubicBezTo>
                <a:cubicBezTo>
                  <a:pt x="40353" y="2995"/>
                  <a:pt x="36592" y="2725"/>
                  <a:pt x="34633" y="2432"/>
                </a:cubicBezTo>
                <a:cubicBezTo>
                  <a:pt x="35376" y="2342"/>
                  <a:pt x="36412" y="2162"/>
                  <a:pt x="37628" y="1960"/>
                </a:cubicBezTo>
                <a:lnTo>
                  <a:pt x="37628" y="1"/>
                </a:lnTo>
                <a:close/>
              </a:path>
            </a:pathLst>
          </a:custGeom>
          <a:solidFill>
            <a:srgbClr val="336574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4">
  <p:cSld name="BLANK_1_1_1_1_1_1_1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7"/>
          <p:cNvGrpSpPr/>
          <p:nvPr/>
        </p:nvGrpSpPr>
        <p:grpSpPr>
          <a:xfrm>
            <a:off x="-146206" y="971560"/>
            <a:ext cx="9436379" cy="3258279"/>
            <a:chOff x="-604425" y="-5735707"/>
            <a:chExt cx="7499904" cy="2589635"/>
          </a:xfrm>
        </p:grpSpPr>
        <p:sp>
          <p:nvSpPr>
            <p:cNvPr id="567" name="Google Shape;567;p27"/>
            <p:cNvSpPr/>
            <p:nvPr/>
          </p:nvSpPr>
          <p:spPr>
            <a:xfrm>
              <a:off x="-604425" y="-5735707"/>
              <a:ext cx="7499904" cy="2410421"/>
            </a:xfrm>
            <a:custGeom>
              <a:avLst/>
              <a:gdLst/>
              <a:ahLst/>
              <a:cxnLst/>
              <a:rect l="l" t="t" r="r" b="b"/>
              <a:pathLst>
                <a:path w="97127" h="31216" extrusionOk="0">
                  <a:moveTo>
                    <a:pt x="23587" y="1"/>
                  </a:moveTo>
                  <a:lnTo>
                    <a:pt x="23587" y="4510"/>
                  </a:lnTo>
                  <a:lnTo>
                    <a:pt x="18731" y="4510"/>
                  </a:lnTo>
                  <a:lnTo>
                    <a:pt x="18731" y="5900"/>
                  </a:lnTo>
                  <a:lnTo>
                    <a:pt x="15611" y="5900"/>
                  </a:lnTo>
                  <a:lnTo>
                    <a:pt x="15611" y="9370"/>
                  </a:lnTo>
                  <a:lnTo>
                    <a:pt x="13875" y="9370"/>
                  </a:lnTo>
                  <a:lnTo>
                    <a:pt x="13875" y="1390"/>
                  </a:lnTo>
                  <a:lnTo>
                    <a:pt x="6938" y="3489"/>
                  </a:lnTo>
                  <a:lnTo>
                    <a:pt x="6938" y="11798"/>
                  </a:lnTo>
                  <a:lnTo>
                    <a:pt x="6246" y="11798"/>
                  </a:lnTo>
                  <a:lnTo>
                    <a:pt x="6246" y="5554"/>
                  </a:lnTo>
                  <a:lnTo>
                    <a:pt x="2083" y="5554"/>
                  </a:lnTo>
                  <a:lnTo>
                    <a:pt x="2083" y="11798"/>
                  </a:lnTo>
                  <a:lnTo>
                    <a:pt x="1" y="11798"/>
                  </a:lnTo>
                  <a:lnTo>
                    <a:pt x="1" y="31216"/>
                  </a:lnTo>
                  <a:lnTo>
                    <a:pt x="97126" y="31216"/>
                  </a:lnTo>
                  <a:lnTo>
                    <a:pt x="97126" y="9020"/>
                  </a:lnTo>
                  <a:lnTo>
                    <a:pt x="94352" y="9020"/>
                  </a:lnTo>
                  <a:lnTo>
                    <a:pt x="94352" y="11798"/>
                  </a:lnTo>
                  <a:lnTo>
                    <a:pt x="92616" y="11798"/>
                  </a:lnTo>
                  <a:lnTo>
                    <a:pt x="92616" y="1"/>
                  </a:lnTo>
                  <a:lnTo>
                    <a:pt x="88800" y="1"/>
                  </a:lnTo>
                  <a:lnTo>
                    <a:pt x="88800" y="4510"/>
                  </a:lnTo>
                  <a:lnTo>
                    <a:pt x="83944" y="4510"/>
                  </a:lnTo>
                  <a:lnTo>
                    <a:pt x="83944" y="5900"/>
                  </a:lnTo>
                  <a:lnTo>
                    <a:pt x="80823" y="5900"/>
                  </a:lnTo>
                  <a:lnTo>
                    <a:pt x="80823" y="9370"/>
                  </a:lnTo>
                  <a:lnTo>
                    <a:pt x="79088" y="9370"/>
                  </a:lnTo>
                  <a:lnTo>
                    <a:pt x="79088" y="1390"/>
                  </a:lnTo>
                  <a:lnTo>
                    <a:pt x="72152" y="1381"/>
                  </a:lnTo>
                  <a:lnTo>
                    <a:pt x="72152" y="11798"/>
                  </a:lnTo>
                  <a:lnTo>
                    <a:pt x="71459" y="11798"/>
                  </a:lnTo>
                  <a:lnTo>
                    <a:pt x="71459" y="5554"/>
                  </a:lnTo>
                  <a:lnTo>
                    <a:pt x="67295" y="5554"/>
                  </a:lnTo>
                  <a:lnTo>
                    <a:pt x="67295" y="11798"/>
                  </a:lnTo>
                  <a:lnTo>
                    <a:pt x="65214" y="11798"/>
                  </a:lnTo>
                  <a:lnTo>
                    <a:pt x="65214" y="5554"/>
                  </a:lnTo>
                  <a:lnTo>
                    <a:pt x="60705" y="3471"/>
                  </a:lnTo>
                  <a:lnTo>
                    <a:pt x="60705" y="4861"/>
                  </a:lnTo>
                  <a:lnTo>
                    <a:pt x="58623" y="4861"/>
                  </a:lnTo>
                  <a:lnTo>
                    <a:pt x="58623" y="7195"/>
                  </a:lnTo>
                  <a:lnTo>
                    <a:pt x="57864" y="7195"/>
                  </a:lnTo>
                  <a:lnTo>
                    <a:pt x="57864" y="13183"/>
                  </a:lnTo>
                  <a:lnTo>
                    <a:pt x="55503" y="13183"/>
                  </a:lnTo>
                  <a:lnTo>
                    <a:pt x="55503" y="2779"/>
                  </a:lnTo>
                  <a:lnTo>
                    <a:pt x="53767" y="2779"/>
                  </a:lnTo>
                  <a:lnTo>
                    <a:pt x="53767" y="1390"/>
                  </a:lnTo>
                  <a:lnTo>
                    <a:pt x="48215" y="1390"/>
                  </a:lnTo>
                  <a:lnTo>
                    <a:pt x="48215" y="13879"/>
                  </a:lnTo>
                  <a:lnTo>
                    <a:pt x="43360" y="13879"/>
                  </a:lnTo>
                  <a:lnTo>
                    <a:pt x="43360" y="2082"/>
                  </a:lnTo>
                  <a:lnTo>
                    <a:pt x="37115" y="2082"/>
                  </a:lnTo>
                  <a:lnTo>
                    <a:pt x="37115" y="2779"/>
                  </a:lnTo>
                  <a:lnTo>
                    <a:pt x="36076" y="2779"/>
                  </a:lnTo>
                  <a:lnTo>
                    <a:pt x="36076" y="7289"/>
                  </a:lnTo>
                  <a:lnTo>
                    <a:pt x="34687" y="7289"/>
                  </a:lnTo>
                  <a:lnTo>
                    <a:pt x="34687" y="4861"/>
                  </a:lnTo>
                  <a:lnTo>
                    <a:pt x="31913" y="4861"/>
                  </a:lnTo>
                  <a:lnTo>
                    <a:pt x="31913" y="9020"/>
                  </a:lnTo>
                  <a:lnTo>
                    <a:pt x="29316" y="9020"/>
                  </a:lnTo>
                  <a:lnTo>
                    <a:pt x="29316" y="6353"/>
                  </a:lnTo>
                  <a:lnTo>
                    <a:pt x="27403" y="6353"/>
                  </a:lnTo>
                  <a:lnTo>
                    <a:pt x="27403" y="1"/>
                  </a:lnTo>
                  <a:close/>
                </a:path>
              </a:pathLst>
            </a:custGeom>
            <a:solidFill>
              <a:srgbClr val="1F424C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-409685" y="-5158515"/>
              <a:ext cx="7169027" cy="2012442"/>
            </a:xfrm>
            <a:custGeom>
              <a:avLst/>
              <a:gdLst/>
              <a:ahLst/>
              <a:cxnLst/>
              <a:rect l="l" t="t" r="r" b="b"/>
              <a:pathLst>
                <a:path w="92842" h="26062" extrusionOk="0">
                  <a:moveTo>
                    <a:pt x="4310" y="0"/>
                  </a:moveTo>
                  <a:lnTo>
                    <a:pt x="4310" y="11273"/>
                  </a:lnTo>
                  <a:lnTo>
                    <a:pt x="2655" y="11273"/>
                  </a:lnTo>
                  <a:lnTo>
                    <a:pt x="2655" y="8619"/>
                  </a:lnTo>
                  <a:lnTo>
                    <a:pt x="0" y="8619"/>
                  </a:lnTo>
                  <a:lnTo>
                    <a:pt x="0" y="26062"/>
                  </a:lnTo>
                  <a:lnTo>
                    <a:pt x="92841" y="26062"/>
                  </a:lnTo>
                  <a:lnTo>
                    <a:pt x="92841" y="11273"/>
                  </a:lnTo>
                  <a:lnTo>
                    <a:pt x="90854" y="11273"/>
                  </a:lnTo>
                  <a:lnTo>
                    <a:pt x="90854" y="5304"/>
                  </a:lnTo>
                  <a:lnTo>
                    <a:pt x="86876" y="5304"/>
                  </a:lnTo>
                  <a:lnTo>
                    <a:pt x="86876" y="11273"/>
                  </a:lnTo>
                  <a:lnTo>
                    <a:pt x="86211" y="11273"/>
                  </a:lnTo>
                  <a:lnTo>
                    <a:pt x="86211" y="3329"/>
                  </a:lnTo>
                  <a:lnTo>
                    <a:pt x="79580" y="1328"/>
                  </a:lnTo>
                  <a:lnTo>
                    <a:pt x="79580" y="8952"/>
                  </a:lnTo>
                  <a:lnTo>
                    <a:pt x="77920" y="8952"/>
                  </a:lnTo>
                  <a:lnTo>
                    <a:pt x="77920" y="5636"/>
                  </a:lnTo>
                  <a:lnTo>
                    <a:pt x="74937" y="5636"/>
                  </a:lnTo>
                  <a:lnTo>
                    <a:pt x="74937" y="4310"/>
                  </a:lnTo>
                  <a:lnTo>
                    <a:pt x="70295" y="4310"/>
                  </a:lnTo>
                  <a:lnTo>
                    <a:pt x="70295" y="0"/>
                  </a:lnTo>
                  <a:lnTo>
                    <a:pt x="66647" y="0"/>
                  </a:lnTo>
                  <a:lnTo>
                    <a:pt x="66647" y="6068"/>
                  </a:lnTo>
                  <a:lnTo>
                    <a:pt x="64822" y="6068"/>
                  </a:lnTo>
                  <a:lnTo>
                    <a:pt x="64822" y="8619"/>
                  </a:lnTo>
                  <a:lnTo>
                    <a:pt x="62337" y="8619"/>
                  </a:lnTo>
                  <a:lnTo>
                    <a:pt x="62337" y="4643"/>
                  </a:lnTo>
                  <a:lnTo>
                    <a:pt x="59683" y="4643"/>
                  </a:lnTo>
                  <a:lnTo>
                    <a:pt x="59683" y="6964"/>
                  </a:lnTo>
                  <a:lnTo>
                    <a:pt x="58361" y="6964"/>
                  </a:lnTo>
                  <a:lnTo>
                    <a:pt x="58361" y="2650"/>
                  </a:lnTo>
                  <a:lnTo>
                    <a:pt x="57366" y="2650"/>
                  </a:lnTo>
                  <a:lnTo>
                    <a:pt x="57366" y="1988"/>
                  </a:lnTo>
                  <a:lnTo>
                    <a:pt x="51396" y="1988"/>
                  </a:lnTo>
                  <a:lnTo>
                    <a:pt x="51396" y="13262"/>
                  </a:lnTo>
                  <a:lnTo>
                    <a:pt x="46754" y="13262"/>
                  </a:lnTo>
                  <a:lnTo>
                    <a:pt x="46754" y="1328"/>
                  </a:lnTo>
                  <a:lnTo>
                    <a:pt x="41451" y="1328"/>
                  </a:lnTo>
                  <a:lnTo>
                    <a:pt x="41451" y="2650"/>
                  </a:lnTo>
                  <a:lnTo>
                    <a:pt x="39790" y="2650"/>
                  </a:lnTo>
                  <a:lnTo>
                    <a:pt x="39790" y="12601"/>
                  </a:lnTo>
                  <a:lnTo>
                    <a:pt x="37531" y="12601"/>
                  </a:lnTo>
                  <a:lnTo>
                    <a:pt x="37531" y="6875"/>
                  </a:lnTo>
                  <a:lnTo>
                    <a:pt x="36807" y="6875"/>
                  </a:lnTo>
                  <a:lnTo>
                    <a:pt x="36807" y="4643"/>
                  </a:lnTo>
                  <a:lnTo>
                    <a:pt x="34814" y="4643"/>
                  </a:lnTo>
                  <a:lnTo>
                    <a:pt x="34814" y="3315"/>
                  </a:lnTo>
                  <a:lnTo>
                    <a:pt x="30506" y="5304"/>
                  </a:lnTo>
                  <a:lnTo>
                    <a:pt x="30506" y="11273"/>
                  </a:lnTo>
                  <a:lnTo>
                    <a:pt x="28517" y="11273"/>
                  </a:lnTo>
                  <a:lnTo>
                    <a:pt x="28517" y="5304"/>
                  </a:lnTo>
                  <a:lnTo>
                    <a:pt x="24535" y="5304"/>
                  </a:lnTo>
                  <a:lnTo>
                    <a:pt x="24535" y="11273"/>
                  </a:lnTo>
                  <a:lnTo>
                    <a:pt x="23875" y="11273"/>
                  </a:lnTo>
                  <a:lnTo>
                    <a:pt x="23875" y="1318"/>
                  </a:lnTo>
                  <a:lnTo>
                    <a:pt x="17244" y="1328"/>
                  </a:lnTo>
                  <a:lnTo>
                    <a:pt x="17244" y="8952"/>
                  </a:lnTo>
                  <a:lnTo>
                    <a:pt x="15583" y="8952"/>
                  </a:lnTo>
                  <a:lnTo>
                    <a:pt x="15583" y="5636"/>
                  </a:lnTo>
                  <a:lnTo>
                    <a:pt x="12600" y="5636"/>
                  </a:lnTo>
                  <a:lnTo>
                    <a:pt x="12600" y="4310"/>
                  </a:lnTo>
                  <a:lnTo>
                    <a:pt x="7958" y="4310"/>
                  </a:lnTo>
                  <a:lnTo>
                    <a:pt x="7958" y="0"/>
                  </a:lnTo>
                  <a:close/>
                </a:path>
              </a:pathLst>
            </a:custGeom>
            <a:solidFill>
              <a:srgbClr val="336574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27"/>
          <p:cNvSpPr txBox="1">
            <a:spLocks noGrp="1"/>
          </p:cNvSpPr>
          <p:nvPr>
            <p:ph type="subTitle" idx="1"/>
          </p:nvPr>
        </p:nvSpPr>
        <p:spPr>
          <a:xfrm>
            <a:off x="3561117" y="21281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70" name="Google Shape;570;p27"/>
          <p:cNvSpPr txBox="1">
            <a:spLocks noGrp="1"/>
          </p:cNvSpPr>
          <p:nvPr>
            <p:ph type="subTitle" idx="2"/>
          </p:nvPr>
        </p:nvSpPr>
        <p:spPr>
          <a:xfrm>
            <a:off x="832800" y="2730876"/>
            <a:ext cx="20847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1" name="Google Shape;571;p27"/>
          <p:cNvSpPr txBox="1">
            <a:spLocks noGrp="1"/>
          </p:cNvSpPr>
          <p:nvPr>
            <p:ph type="subTitle" idx="3"/>
          </p:nvPr>
        </p:nvSpPr>
        <p:spPr>
          <a:xfrm>
            <a:off x="829987" y="21281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72" name="Google Shape;572;p27"/>
          <p:cNvSpPr txBox="1">
            <a:spLocks noGrp="1"/>
          </p:cNvSpPr>
          <p:nvPr>
            <p:ph type="subTitle" idx="4"/>
          </p:nvPr>
        </p:nvSpPr>
        <p:spPr>
          <a:xfrm>
            <a:off x="3529960" y="2730876"/>
            <a:ext cx="20847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3" name="Google Shape;573;p27"/>
          <p:cNvSpPr txBox="1">
            <a:spLocks noGrp="1"/>
          </p:cNvSpPr>
          <p:nvPr>
            <p:ph type="subTitle" idx="5"/>
          </p:nvPr>
        </p:nvSpPr>
        <p:spPr>
          <a:xfrm>
            <a:off x="6308485" y="21281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74" name="Google Shape;574;p27"/>
          <p:cNvSpPr txBox="1">
            <a:spLocks noGrp="1"/>
          </p:cNvSpPr>
          <p:nvPr>
            <p:ph type="subTitle" idx="6"/>
          </p:nvPr>
        </p:nvSpPr>
        <p:spPr>
          <a:xfrm>
            <a:off x="6310777" y="2730876"/>
            <a:ext cx="20847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5" name="Google Shape;575;p27"/>
          <p:cNvSpPr/>
          <p:nvPr/>
        </p:nvSpPr>
        <p:spPr>
          <a:xfrm>
            <a:off x="2750" y="3961141"/>
            <a:ext cx="9144000" cy="12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6" name="Google Shape;576;p27"/>
          <p:cNvCxnSpPr/>
          <p:nvPr/>
        </p:nvCxnSpPr>
        <p:spPr>
          <a:xfrm>
            <a:off x="79449" y="4593843"/>
            <a:ext cx="9269400" cy="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77" name="Google Shape;577;p27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1">
  <p:cSld name="CUSTOM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8"/>
          <p:cNvSpPr/>
          <p:nvPr/>
        </p:nvSpPr>
        <p:spPr>
          <a:xfrm flipH="1">
            <a:off x="-682875" y="2123275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8"/>
          <p:cNvSpPr txBox="1">
            <a:spLocks noGrp="1"/>
          </p:cNvSpPr>
          <p:nvPr>
            <p:ph type="title"/>
          </p:nvPr>
        </p:nvSpPr>
        <p:spPr>
          <a:xfrm>
            <a:off x="713225" y="38917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28"/>
          <p:cNvSpPr/>
          <p:nvPr/>
        </p:nvSpPr>
        <p:spPr>
          <a:xfrm>
            <a:off x="2750" y="4599424"/>
            <a:ext cx="9144000" cy="53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body" idx="1"/>
          </p:nvPr>
        </p:nvSpPr>
        <p:spPr>
          <a:xfrm>
            <a:off x="4584675" y="790575"/>
            <a:ext cx="3748200" cy="37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body" idx="2"/>
          </p:nvPr>
        </p:nvSpPr>
        <p:spPr>
          <a:xfrm>
            <a:off x="832600" y="790575"/>
            <a:ext cx="3748200" cy="3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Lato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BLANK_1_1_1_1_1_1_1_1_1_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9"/>
          <p:cNvSpPr txBox="1">
            <a:spLocks noGrp="1"/>
          </p:cNvSpPr>
          <p:nvPr>
            <p:ph type="title"/>
          </p:nvPr>
        </p:nvSpPr>
        <p:spPr>
          <a:xfrm>
            <a:off x="713225" y="595581"/>
            <a:ext cx="3871500" cy="9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6" name="Google Shape;586;p29"/>
          <p:cNvSpPr txBox="1">
            <a:spLocks noGrp="1"/>
          </p:cNvSpPr>
          <p:nvPr>
            <p:ph type="subTitle" idx="1"/>
          </p:nvPr>
        </p:nvSpPr>
        <p:spPr>
          <a:xfrm>
            <a:off x="724925" y="1506600"/>
            <a:ext cx="3447300" cy="14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7" name="Google Shape;587;p29"/>
          <p:cNvSpPr txBox="1"/>
          <p:nvPr/>
        </p:nvSpPr>
        <p:spPr>
          <a:xfrm>
            <a:off x="728330" y="3717675"/>
            <a:ext cx="33540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8" name="Google Shape;588;p29"/>
          <p:cNvSpPr/>
          <p:nvPr/>
        </p:nvSpPr>
        <p:spPr>
          <a:xfrm>
            <a:off x="4572000" y="525"/>
            <a:ext cx="4571302" cy="5143568"/>
          </a:xfrm>
          <a:custGeom>
            <a:avLst/>
            <a:gdLst/>
            <a:ahLst/>
            <a:cxnLst/>
            <a:rect l="l" t="t" r="r" b="b"/>
            <a:pathLst>
              <a:path w="21460" h="21470" extrusionOk="0">
                <a:moveTo>
                  <a:pt x="0" y="21469"/>
                </a:moveTo>
                <a:lnTo>
                  <a:pt x="21460" y="21469"/>
                </a:lnTo>
                <a:lnTo>
                  <a:pt x="2146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9"/>
          <p:cNvSpPr/>
          <p:nvPr/>
        </p:nvSpPr>
        <p:spPr>
          <a:xfrm rot="10800000" flipH="1">
            <a:off x="4565676" y="-6062"/>
            <a:ext cx="11334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 flipH="1">
            <a:off x="-682875" y="2123275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13225" y="38917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AutoNum type="arabicPeriod"/>
              <a:defRPr sz="1200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lphaLcPeriod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romanLcPeriod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rabicPeriod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lphaLcPeriod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romanLcPeriod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rabicPeriod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lphaLcPeriod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4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2750" y="4599424"/>
            <a:ext cx="9144000" cy="53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941573" y="1855450"/>
            <a:ext cx="24828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933775" y="2495550"/>
            <a:ext cx="2361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5872766" y="1853184"/>
            <a:ext cx="2487300" cy="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5872775" y="2492900"/>
            <a:ext cx="2361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-696609" y="2123275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3927875" y="4347479"/>
            <a:ext cx="387600" cy="196500"/>
          </a:xfrm>
          <a:prstGeom prst="parallelogram">
            <a:avLst>
              <a:gd name="adj" fmla="val 9148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389744" y="4759529"/>
            <a:ext cx="563794" cy="390619"/>
            <a:chOff x="3394506" y="4742861"/>
            <a:chExt cx="563794" cy="390619"/>
          </a:xfrm>
        </p:grpSpPr>
        <p:sp>
          <p:nvSpPr>
            <p:cNvPr id="52" name="Google Shape;52;p5"/>
            <p:cNvSpPr/>
            <p:nvPr/>
          </p:nvSpPr>
          <p:spPr>
            <a:xfrm>
              <a:off x="3570700" y="4742861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3394506" y="4936979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713232" y="4032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-55350" y="1337550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2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2750" y="3689923"/>
            <a:ext cx="9144000" cy="144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79449" y="4519952"/>
            <a:ext cx="9269400" cy="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823425" y="1172875"/>
            <a:ext cx="3353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823425" y="2305325"/>
            <a:ext cx="3070800" cy="16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rot="10800000" flipH="1">
            <a:off x="0" y="-75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 idx="2"/>
          </p:nvPr>
        </p:nvSpPr>
        <p:spPr>
          <a:xfrm>
            <a:off x="823425" y="2010475"/>
            <a:ext cx="3070800" cy="322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 flipH="1">
            <a:off x="0" y="-78"/>
            <a:ext cx="9144000" cy="51390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8"/>
          <p:cNvGrpSpPr/>
          <p:nvPr/>
        </p:nvGrpSpPr>
        <p:grpSpPr>
          <a:xfrm rot="-748857">
            <a:off x="7388874" y="4089847"/>
            <a:ext cx="2411057" cy="1590264"/>
            <a:chOff x="7513054" y="3864348"/>
            <a:chExt cx="2411225" cy="1590375"/>
          </a:xfrm>
        </p:grpSpPr>
        <p:sp>
          <p:nvSpPr>
            <p:cNvPr id="68" name="Google Shape;68;p8"/>
            <p:cNvSpPr/>
            <p:nvPr/>
          </p:nvSpPr>
          <p:spPr>
            <a:xfrm rot="-1800015">
              <a:off x="7532258" y="4844220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rot="-1800015">
              <a:off x="8828083" y="4109145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8"/>
          <p:cNvSpPr/>
          <p:nvPr/>
        </p:nvSpPr>
        <p:spPr>
          <a:xfrm rot="-2046914">
            <a:off x="-7609053" y="-4105986"/>
            <a:ext cx="10349659" cy="8211979"/>
          </a:xfrm>
          <a:prstGeom prst="ellipse">
            <a:avLst/>
          </a:prstGeom>
          <a:solidFill>
            <a:srgbClr val="336574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>
            <a:off x="713221" y="551350"/>
            <a:ext cx="7717458" cy="4044300"/>
            <a:chOff x="713225" y="551350"/>
            <a:chExt cx="7980000" cy="4044300"/>
          </a:xfrm>
        </p:grpSpPr>
        <p:sp>
          <p:nvSpPr>
            <p:cNvPr id="72" name="Google Shape;72;p8"/>
            <p:cNvSpPr/>
            <p:nvPr/>
          </p:nvSpPr>
          <p:spPr>
            <a:xfrm>
              <a:off x="713225" y="551350"/>
              <a:ext cx="7980000" cy="4044300"/>
            </a:xfrm>
            <a:prstGeom prst="roundRect">
              <a:avLst>
                <a:gd name="adj" fmla="val 10795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1722702" y="551350"/>
              <a:ext cx="6970500" cy="4044300"/>
            </a:xfrm>
            <a:prstGeom prst="roundRect">
              <a:avLst>
                <a:gd name="adj" fmla="val 10795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982850" y="769675"/>
              <a:ext cx="7447932" cy="3567146"/>
            </a:xfrm>
            <a:custGeom>
              <a:avLst/>
              <a:gdLst/>
              <a:ahLst/>
              <a:cxnLst/>
              <a:rect l="l" t="t" r="r" b="b"/>
              <a:pathLst>
                <a:path w="16614" h="8515" extrusionOk="0">
                  <a:moveTo>
                    <a:pt x="572" y="1"/>
                  </a:moveTo>
                  <a:cubicBezTo>
                    <a:pt x="257" y="1"/>
                    <a:pt x="0" y="259"/>
                    <a:pt x="0" y="574"/>
                  </a:cubicBezTo>
                  <a:lnTo>
                    <a:pt x="0" y="7946"/>
                  </a:lnTo>
                  <a:cubicBezTo>
                    <a:pt x="0" y="8261"/>
                    <a:pt x="257" y="8514"/>
                    <a:pt x="572" y="8514"/>
                  </a:cubicBezTo>
                  <a:lnTo>
                    <a:pt x="16040" y="8514"/>
                  </a:lnTo>
                  <a:cubicBezTo>
                    <a:pt x="16355" y="8514"/>
                    <a:pt x="16613" y="8261"/>
                    <a:pt x="16613" y="7946"/>
                  </a:cubicBezTo>
                  <a:lnTo>
                    <a:pt x="16613" y="574"/>
                  </a:lnTo>
                  <a:cubicBezTo>
                    <a:pt x="16613" y="259"/>
                    <a:pt x="16355" y="1"/>
                    <a:pt x="160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982850" y="769675"/>
              <a:ext cx="7447932" cy="861310"/>
            </a:xfrm>
            <a:custGeom>
              <a:avLst/>
              <a:gdLst/>
              <a:ahLst/>
              <a:cxnLst/>
              <a:rect l="l" t="t" r="r" b="b"/>
              <a:pathLst>
                <a:path w="16614" h="2056" extrusionOk="0">
                  <a:moveTo>
                    <a:pt x="572" y="1"/>
                  </a:moveTo>
                  <a:cubicBezTo>
                    <a:pt x="257" y="1"/>
                    <a:pt x="0" y="259"/>
                    <a:pt x="0" y="574"/>
                  </a:cubicBezTo>
                  <a:lnTo>
                    <a:pt x="0" y="2056"/>
                  </a:lnTo>
                  <a:lnTo>
                    <a:pt x="16613" y="2056"/>
                  </a:lnTo>
                  <a:lnTo>
                    <a:pt x="16613" y="574"/>
                  </a:lnTo>
                  <a:cubicBezTo>
                    <a:pt x="16613" y="259"/>
                    <a:pt x="16355" y="1"/>
                    <a:pt x="16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982850" y="3477191"/>
              <a:ext cx="7447932" cy="859634"/>
            </a:xfrm>
            <a:custGeom>
              <a:avLst/>
              <a:gdLst/>
              <a:ahLst/>
              <a:cxnLst/>
              <a:rect l="l" t="t" r="r" b="b"/>
              <a:pathLst>
                <a:path w="16614" h="2052" extrusionOk="0">
                  <a:moveTo>
                    <a:pt x="0" y="1"/>
                  </a:moveTo>
                  <a:lnTo>
                    <a:pt x="0" y="1483"/>
                  </a:lnTo>
                  <a:cubicBezTo>
                    <a:pt x="0" y="1798"/>
                    <a:pt x="257" y="2051"/>
                    <a:pt x="572" y="2051"/>
                  </a:cubicBezTo>
                  <a:lnTo>
                    <a:pt x="16040" y="2051"/>
                  </a:lnTo>
                  <a:cubicBezTo>
                    <a:pt x="16355" y="2051"/>
                    <a:pt x="16613" y="1798"/>
                    <a:pt x="16613" y="1483"/>
                  </a:cubicBezTo>
                  <a:lnTo>
                    <a:pt x="166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2398974" y="1041634"/>
              <a:ext cx="276372" cy="241431"/>
            </a:xfrm>
            <a:custGeom>
              <a:avLst/>
              <a:gdLst/>
              <a:ahLst/>
              <a:cxnLst/>
              <a:rect l="l" t="t" r="r" b="b"/>
              <a:pathLst>
                <a:path w="675" h="680" extrusionOk="0">
                  <a:moveTo>
                    <a:pt x="337" y="0"/>
                  </a:moveTo>
                  <a:cubicBezTo>
                    <a:pt x="151" y="0"/>
                    <a:pt x="0" y="152"/>
                    <a:pt x="0" y="338"/>
                  </a:cubicBezTo>
                  <a:cubicBezTo>
                    <a:pt x="0" y="524"/>
                    <a:pt x="151" y="680"/>
                    <a:pt x="337" y="680"/>
                  </a:cubicBezTo>
                  <a:cubicBezTo>
                    <a:pt x="523" y="680"/>
                    <a:pt x="675" y="524"/>
                    <a:pt x="675" y="338"/>
                  </a:cubicBezTo>
                  <a:cubicBezTo>
                    <a:pt x="675" y="152"/>
                    <a:pt x="523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398974" y="3791714"/>
              <a:ext cx="276372" cy="24001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337" y="1"/>
                  </a:moveTo>
                  <a:cubicBezTo>
                    <a:pt x="151" y="1"/>
                    <a:pt x="0" y="151"/>
                    <a:pt x="0" y="337"/>
                  </a:cubicBezTo>
                  <a:cubicBezTo>
                    <a:pt x="0" y="524"/>
                    <a:pt x="151" y="675"/>
                    <a:pt x="337" y="675"/>
                  </a:cubicBezTo>
                  <a:cubicBezTo>
                    <a:pt x="523" y="675"/>
                    <a:pt x="675" y="524"/>
                    <a:pt x="675" y="337"/>
                  </a:cubicBezTo>
                  <a:cubicBezTo>
                    <a:pt x="675" y="151"/>
                    <a:pt x="523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6483973" y="1041634"/>
              <a:ext cx="276781" cy="241431"/>
            </a:xfrm>
            <a:custGeom>
              <a:avLst/>
              <a:gdLst/>
              <a:ahLst/>
              <a:cxnLst/>
              <a:rect l="l" t="t" r="r" b="b"/>
              <a:pathLst>
                <a:path w="676" h="680" extrusionOk="0">
                  <a:moveTo>
                    <a:pt x="338" y="0"/>
                  </a:moveTo>
                  <a:cubicBezTo>
                    <a:pt x="151" y="0"/>
                    <a:pt x="0" y="152"/>
                    <a:pt x="0" y="338"/>
                  </a:cubicBezTo>
                  <a:cubicBezTo>
                    <a:pt x="0" y="524"/>
                    <a:pt x="151" y="680"/>
                    <a:pt x="338" y="680"/>
                  </a:cubicBezTo>
                  <a:cubicBezTo>
                    <a:pt x="524" y="680"/>
                    <a:pt x="675" y="524"/>
                    <a:pt x="675" y="338"/>
                  </a:cubicBezTo>
                  <a:cubicBezTo>
                    <a:pt x="675" y="152"/>
                    <a:pt x="5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6483973" y="3791714"/>
              <a:ext cx="276781" cy="240010"/>
            </a:xfrm>
            <a:custGeom>
              <a:avLst/>
              <a:gdLst/>
              <a:ahLst/>
              <a:cxnLst/>
              <a:rect l="l" t="t" r="r" b="b"/>
              <a:pathLst>
                <a:path w="676" h="676" extrusionOk="0">
                  <a:moveTo>
                    <a:pt x="338" y="1"/>
                  </a:moveTo>
                  <a:cubicBezTo>
                    <a:pt x="151" y="1"/>
                    <a:pt x="0" y="151"/>
                    <a:pt x="0" y="337"/>
                  </a:cubicBezTo>
                  <a:cubicBezTo>
                    <a:pt x="0" y="524"/>
                    <a:pt x="151" y="675"/>
                    <a:pt x="338" y="675"/>
                  </a:cubicBezTo>
                  <a:cubicBezTo>
                    <a:pt x="524" y="675"/>
                    <a:pt x="675" y="524"/>
                    <a:pt x="675" y="337"/>
                  </a:cubicBezTo>
                  <a:cubicBezTo>
                    <a:pt x="675" y="151"/>
                    <a:pt x="52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982859" y="1630567"/>
              <a:ext cx="739849" cy="1847040"/>
            </a:xfrm>
            <a:custGeom>
              <a:avLst/>
              <a:gdLst/>
              <a:ahLst/>
              <a:cxnLst/>
              <a:rect l="l" t="t" r="r" b="b"/>
              <a:pathLst>
                <a:path w="1807" h="4409" extrusionOk="0">
                  <a:moveTo>
                    <a:pt x="0" y="1"/>
                  </a:moveTo>
                  <a:lnTo>
                    <a:pt x="0" y="4409"/>
                  </a:lnTo>
                  <a:lnTo>
                    <a:pt x="1807" y="4409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rgbClr val="DFD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982859" y="3477190"/>
              <a:ext cx="774242" cy="859634"/>
            </a:xfrm>
            <a:custGeom>
              <a:avLst/>
              <a:gdLst/>
              <a:ahLst/>
              <a:cxnLst/>
              <a:rect l="l" t="t" r="r" b="b"/>
              <a:pathLst>
                <a:path w="1891" h="2052" extrusionOk="0">
                  <a:moveTo>
                    <a:pt x="0" y="1"/>
                  </a:moveTo>
                  <a:lnTo>
                    <a:pt x="0" y="1483"/>
                  </a:lnTo>
                  <a:cubicBezTo>
                    <a:pt x="0" y="1785"/>
                    <a:pt x="240" y="2033"/>
                    <a:pt x="537" y="2051"/>
                  </a:cubicBezTo>
                  <a:lnTo>
                    <a:pt x="1891" y="2051"/>
                  </a:lnTo>
                  <a:cubicBezTo>
                    <a:pt x="1838" y="1873"/>
                    <a:pt x="1807" y="1678"/>
                    <a:pt x="1807" y="1483"/>
                  </a:cubicBezTo>
                  <a:lnTo>
                    <a:pt x="1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982859" y="769675"/>
              <a:ext cx="774242" cy="861310"/>
            </a:xfrm>
            <a:custGeom>
              <a:avLst/>
              <a:gdLst/>
              <a:ahLst/>
              <a:cxnLst/>
              <a:rect l="l" t="t" r="r" b="b"/>
              <a:pathLst>
                <a:path w="1891" h="2056" extrusionOk="0">
                  <a:moveTo>
                    <a:pt x="572" y="1"/>
                  </a:moveTo>
                  <a:cubicBezTo>
                    <a:pt x="257" y="1"/>
                    <a:pt x="0" y="259"/>
                    <a:pt x="0" y="574"/>
                  </a:cubicBezTo>
                  <a:lnTo>
                    <a:pt x="0" y="2056"/>
                  </a:lnTo>
                  <a:lnTo>
                    <a:pt x="1807" y="2056"/>
                  </a:lnTo>
                  <a:lnTo>
                    <a:pt x="1807" y="574"/>
                  </a:lnTo>
                  <a:cubicBezTo>
                    <a:pt x="1807" y="374"/>
                    <a:pt x="1838" y="183"/>
                    <a:pt x="18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713250" y="547266"/>
            <a:ext cx="7717500" cy="4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3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 rot="10800000" flipH="1">
            <a:off x="0" y="-75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rot="-3327516">
            <a:off x="3924457" y="1162298"/>
            <a:ext cx="8724844" cy="3908818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713228" y="1431480"/>
            <a:ext cx="3858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713225" y="1971725"/>
            <a:ext cx="3490200" cy="19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/>
          <p:nvPr/>
        </p:nvSpPr>
        <p:spPr>
          <a:xfrm rot="-2046914">
            <a:off x="7154697" y="-1077211"/>
            <a:ext cx="10349659" cy="8211979"/>
          </a:xfrm>
          <a:prstGeom prst="ellipse">
            <a:avLst/>
          </a:pr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title"/>
          </p:nvPr>
        </p:nvSpPr>
        <p:spPr>
          <a:xfrm>
            <a:off x="2746400" y="2875322"/>
            <a:ext cx="3666000" cy="395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ubTitle" idx="1"/>
          </p:nvPr>
        </p:nvSpPr>
        <p:spPr>
          <a:xfrm>
            <a:off x="1981475" y="1592431"/>
            <a:ext cx="51909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95" name="Google Shape;95;p10"/>
          <p:cNvGrpSpPr/>
          <p:nvPr/>
        </p:nvGrpSpPr>
        <p:grpSpPr>
          <a:xfrm>
            <a:off x="-102401" y="-14864"/>
            <a:ext cx="9351942" cy="1191016"/>
            <a:chOff x="-102401" y="-14864"/>
            <a:chExt cx="9351942" cy="1191016"/>
          </a:xfrm>
        </p:grpSpPr>
        <p:grpSp>
          <p:nvGrpSpPr>
            <p:cNvPr id="96" name="Google Shape;96;p10"/>
            <p:cNvGrpSpPr/>
            <p:nvPr/>
          </p:nvGrpSpPr>
          <p:grpSpPr>
            <a:xfrm>
              <a:off x="-102401" y="-14864"/>
              <a:ext cx="9351942" cy="616900"/>
              <a:chOff x="-210400" y="-1360875"/>
              <a:chExt cx="9351942" cy="888777"/>
            </a:xfrm>
          </p:grpSpPr>
          <p:sp>
            <p:nvSpPr>
              <p:cNvPr id="97" name="Google Shape;97;p10"/>
              <p:cNvSpPr/>
              <p:nvPr/>
            </p:nvSpPr>
            <p:spPr>
              <a:xfrm>
                <a:off x="4309818" y="-678782"/>
                <a:ext cx="317663" cy="206684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242" extrusionOk="0">
                    <a:moveTo>
                      <a:pt x="1123" y="1"/>
                    </a:moveTo>
                    <a:cubicBezTo>
                      <a:pt x="507" y="1"/>
                      <a:pt x="1" y="507"/>
                      <a:pt x="1" y="1119"/>
                    </a:cubicBezTo>
                    <a:cubicBezTo>
                      <a:pt x="1" y="1736"/>
                      <a:pt x="507" y="2242"/>
                      <a:pt x="1123" y="2242"/>
                    </a:cubicBezTo>
                    <a:cubicBezTo>
                      <a:pt x="1740" y="2242"/>
                      <a:pt x="2242" y="1736"/>
                      <a:pt x="2242" y="1119"/>
                    </a:cubicBezTo>
                    <a:cubicBezTo>
                      <a:pt x="2242" y="507"/>
                      <a:pt x="1740" y="1"/>
                      <a:pt x="1123" y="1"/>
                    </a:cubicBezTo>
                    <a:close/>
                  </a:path>
                </a:pathLst>
              </a:custGeom>
              <a:solidFill>
                <a:srgbClr val="3E5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0"/>
              <p:cNvSpPr/>
              <p:nvPr/>
            </p:nvSpPr>
            <p:spPr>
              <a:xfrm>
                <a:off x="-201615" y="-1301414"/>
                <a:ext cx="9340748" cy="440288"/>
              </a:xfrm>
              <a:custGeom>
                <a:avLst/>
                <a:gdLst/>
                <a:ahLst/>
                <a:cxnLst/>
                <a:rect l="l" t="t" r="r" b="b"/>
                <a:pathLst>
                  <a:path w="65925" h="4776" extrusionOk="0">
                    <a:moveTo>
                      <a:pt x="0" y="0"/>
                    </a:moveTo>
                    <a:lnTo>
                      <a:pt x="0" y="4775"/>
                    </a:lnTo>
                    <a:lnTo>
                      <a:pt x="65924" y="4775"/>
                    </a:lnTo>
                    <a:lnTo>
                      <a:pt x="659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0"/>
              <p:cNvSpPr/>
              <p:nvPr/>
            </p:nvSpPr>
            <p:spPr>
              <a:xfrm>
                <a:off x="3846929" y="-1220013"/>
                <a:ext cx="1243450" cy="419822"/>
              </a:xfrm>
              <a:custGeom>
                <a:avLst/>
                <a:gdLst/>
                <a:ahLst/>
                <a:cxnLst/>
                <a:rect l="l" t="t" r="r" b="b"/>
                <a:pathLst>
                  <a:path w="8776" h="4554" extrusionOk="0">
                    <a:moveTo>
                      <a:pt x="5" y="0"/>
                    </a:moveTo>
                    <a:cubicBezTo>
                      <a:pt x="5" y="53"/>
                      <a:pt x="1" y="111"/>
                      <a:pt x="1" y="164"/>
                    </a:cubicBezTo>
                    <a:cubicBezTo>
                      <a:pt x="1" y="2588"/>
                      <a:pt x="1967" y="4554"/>
                      <a:pt x="4390" y="4554"/>
                    </a:cubicBezTo>
                    <a:cubicBezTo>
                      <a:pt x="6809" y="4554"/>
                      <a:pt x="8776" y="2588"/>
                      <a:pt x="8776" y="164"/>
                    </a:cubicBezTo>
                    <a:cubicBezTo>
                      <a:pt x="8776" y="111"/>
                      <a:pt x="8776" y="53"/>
                      <a:pt x="8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0"/>
              <p:cNvSpPr/>
              <p:nvPr/>
            </p:nvSpPr>
            <p:spPr>
              <a:xfrm>
                <a:off x="-210400" y="-1360875"/>
                <a:ext cx="9351942" cy="305048"/>
              </a:xfrm>
              <a:custGeom>
                <a:avLst/>
                <a:gdLst/>
                <a:ahLst/>
                <a:cxnLst/>
                <a:rect l="l" t="t" r="r" b="b"/>
                <a:pathLst>
                  <a:path w="66004" h="3309" extrusionOk="0">
                    <a:moveTo>
                      <a:pt x="1" y="1"/>
                    </a:moveTo>
                    <a:lnTo>
                      <a:pt x="1" y="3308"/>
                    </a:lnTo>
                    <a:lnTo>
                      <a:pt x="66003" y="3308"/>
                    </a:lnTo>
                    <a:lnTo>
                      <a:pt x="66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" name="Google Shape;101;p10"/>
            <p:cNvSpPr/>
            <p:nvPr/>
          </p:nvSpPr>
          <p:spPr>
            <a:xfrm>
              <a:off x="3398400" y="360475"/>
              <a:ext cx="2384192" cy="772136"/>
            </a:xfrm>
            <a:custGeom>
              <a:avLst/>
              <a:gdLst/>
              <a:ahLst/>
              <a:cxnLst/>
              <a:rect l="l" t="t" r="r" b="b"/>
              <a:pathLst>
                <a:path w="18335" h="7785" extrusionOk="0">
                  <a:moveTo>
                    <a:pt x="2552" y="0"/>
                  </a:moveTo>
                  <a:cubicBezTo>
                    <a:pt x="1149" y="0"/>
                    <a:pt x="0" y="1150"/>
                    <a:pt x="0" y="2552"/>
                  </a:cubicBezTo>
                  <a:lnTo>
                    <a:pt x="0" y="5140"/>
                  </a:lnTo>
                  <a:cubicBezTo>
                    <a:pt x="0" y="6595"/>
                    <a:pt x="1189" y="7785"/>
                    <a:pt x="2641" y="7785"/>
                  </a:cubicBezTo>
                  <a:lnTo>
                    <a:pt x="15628" y="7785"/>
                  </a:lnTo>
                  <a:cubicBezTo>
                    <a:pt x="17119" y="7785"/>
                    <a:pt x="18334" y="6564"/>
                    <a:pt x="18334" y="5073"/>
                  </a:cubicBezTo>
                  <a:lnTo>
                    <a:pt x="18334" y="2552"/>
                  </a:lnTo>
                  <a:cubicBezTo>
                    <a:pt x="18334" y="1150"/>
                    <a:pt x="17189" y="0"/>
                    <a:pt x="15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572645" y="460848"/>
              <a:ext cx="2078349" cy="570994"/>
            </a:xfrm>
            <a:custGeom>
              <a:avLst/>
              <a:gdLst/>
              <a:ahLst/>
              <a:cxnLst/>
              <a:rect l="l" t="t" r="r" b="b"/>
              <a:pathLst>
                <a:path w="15983" h="5757" extrusionOk="0">
                  <a:moveTo>
                    <a:pt x="1434" y="0"/>
                  </a:moveTo>
                  <a:cubicBezTo>
                    <a:pt x="644" y="0"/>
                    <a:pt x="0" y="644"/>
                    <a:pt x="0" y="1433"/>
                  </a:cubicBezTo>
                  <a:lnTo>
                    <a:pt x="0" y="4256"/>
                  </a:lnTo>
                  <a:cubicBezTo>
                    <a:pt x="0" y="5081"/>
                    <a:pt x="680" y="5757"/>
                    <a:pt x="1505" y="5757"/>
                  </a:cubicBezTo>
                  <a:lnTo>
                    <a:pt x="14425" y="5757"/>
                  </a:lnTo>
                  <a:cubicBezTo>
                    <a:pt x="15282" y="5757"/>
                    <a:pt x="15983" y="5055"/>
                    <a:pt x="15983" y="4198"/>
                  </a:cubicBezTo>
                  <a:lnTo>
                    <a:pt x="15983" y="1433"/>
                  </a:lnTo>
                  <a:cubicBezTo>
                    <a:pt x="15983" y="644"/>
                    <a:pt x="15339" y="0"/>
                    <a:pt x="14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572645" y="460848"/>
              <a:ext cx="1456262" cy="460108"/>
            </a:xfrm>
            <a:custGeom>
              <a:avLst/>
              <a:gdLst/>
              <a:ahLst/>
              <a:cxnLst/>
              <a:rect l="l" t="t" r="r" b="b"/>
              <a:pathLst>
                <a:path w="11199" h="4639" extrusionOk="0">
                  <a:moveTo>
                    <a:pt x="1985" y="0"/>
                  </a:moveTo>
                  <a:cubicBezTo>
                    <a:pt x="893" y="0"/>
                    <a:pt x="0" y="892"/>
                    <a:pt x="0" y="1984"/>
                  </a:cubicBezTo>
                  <a:lnTo>
                    <a:pt x="0" y="3244"/>
                  </a:lnTo>
                  <a:cubicBezTo>
                    <a:pt x="0" y="3746"/>
                    <a:pt x="151" y="4216"/>
                    <a:pt x="413" y="4612"/>
                  </a:cubicBezTo>
                  <a:cubicBezTo>
                    <a:pt x="691" y="4630"/>
                    <a:pt x="969" y="4639"/>
                    <a:pt x="1247" y="4639"/>
                  </a:cubicBezTo>
                  <a:cubicBezTo>
                    <a:pt x="5030" y="4639"/>
                    <a:pt x="8792" y="2964"/>
                    <a:pt x="11199" y="0"/>
                  </a:cubicBezTo>
                  <a:close/>
                </a:path>
              </a:pathLst>
            </a:custGeom>
            <a:solidFill>
              <a:srgbClr val="00ABB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4164689" y="979770"/>
              <a:ext cx="851989" cy="196381"/>
            </a:xfrm>
            <a:custGeom>
              <a:avLst/>
              <a:gdLst/>
              <a:ahLst/>
              <a:cxnLst/>
              <a:rect l="l" t="t" r="r" b="b"/>
              <a:pathLst>
                <a:path w="6552" h="1980" extrusionOk="0">
                  <a:moveTo>
                    <a:pt x="986" y="1"/>
                  </a:moveTo>
                  <a:cubicBezTo>
                    <a:pt x="445" y="1"/>
                    <a:pt x="1" y="445"/>
                    <a:pt x="1" y="990"/>
                  </a:cubicBezTo>
                  <a:cubicBezTo>
                    <a:pt x="1" y="1532"/>
                    <a:pt x="445" y="1980"/>
                    <a:pt x="986" y="1980"/>
                  </a:cubicBezTo>
                  <a:lnTo>
                    <a:pt x="5562" y="1980"/>
                  </a:lnTo>
                  <a:cubicBezTo>
                    <a:pt x="6103" y="1980"/>
                    <a:pt x="6552" y="1532"/>
                    <a:pt x="6552" y="990"/>
                  </a:cubicBezTo>
                  <a:cubicBezTo>
                    <a:pt x="6552" y="445"/>
                    <a:pt x="6103" y="1"/>
                    <a:pt x="5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4292902" y="1040966"/>
              <a:ext cx="97656" cy="73990"/>
            </a:xfrm>
            <a:custGeom>
              <a:avLst/>
              <a:gdLst/>
              <a:ahLst/>
              <a:cxnLst/>
              <a:rect l="l" t="t" r="r" b="b"/>
              <a:pathLst>
                <a:path w="751" h="746" extrusionOk="0">
                  <a:moveTo>
                    <a:pt x="377" y="0"/>
                  </a:moveTo>
                  <a:cubicBezTo>
                    <a:pt x="169" y="0"/>
                    <a:pt x="0" y="164"/>
                    <a:pt x="0" y="373"/>
                  </a:cubicBezTo>
                  <a:cubicBezTo>
                    <a:pt x="0" y="578"/>
                    <a:pt x="169" y="746"/>
                    <a:pt x="377" y="746"/>
                  </a:cubicBezTo>
                  <a:cubicBezTo>
                    <a:pt x="582" y="746"/>
                    <a:pt x="750" y="578"/>
                    <a:pt x="750" y="373"/>
                  </a:cubicBezTo>
                  <a:cubicBezTo>
                    <a:pt x="750" y="164"/>
                    <a:pt x="582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10"/>
          <p:cNvGrpSpPr/>
          <p:nvPr/>
        </p:nvGrpSpPr>
        <p:grpSpPr>
          <a:xfrm>
            <a:off x="100" y="3246656"/>
            <a:ext cx="9143942" cy="2459741"/>
            <a:chOff x="100" y="3246656"/>
            <a:chExt cx="9143942" cy="2459741"/>
          </a:xfrm>
        </p:grpSpPr>
        <p:sp>
          <p:nvSpPr>
            <p:cNvPr id="107" name="Google Shape;107;p10"/>
            <p:cNvSpPr/>
            <p:nvPr/>
          </p:nvSpPr>
          <p:spPr>
            <a:xfrm>
              <a:off x="8520133" y="5260606"/>
              <a:ext cx="622097" cy="59621"/>
            </a:xfrm>
            <a:custGeom>
              <a:avLst/>
              <a:gdLst/>
              <a:ahLst/>
              <a:cxnLst/>
              <a:rect l="l" t="t" r="r" b="b"/>
              <a:pathLst>
                <a:path w="4489" h="570" extrusionOk="0">
                  <a:moveTo>
                    <a:pt x="285" y="0"/>
                  </a:moveTo>
                  <a:cubicBezTo>
                    <a:pt x="130" y="0"/>
                    <a:pt x="1" y="129"/>
                    <a:pt x="1" y="285"/>
                  </a:cubicBezTo>
                  <a:cubicBezTo>
                    <a:pt x="1" y="440"/>
                    <a:pt x="130" y="569"/>
                    <a:pt x="285" y="569"/>
                  </a:cubicBezTo>
                  <a:lnTo>
                    <a:pt x="4488" y="569"/>
                  </a:lnTo>
                  <a:lnTo>
                    <a:pt x="4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6113337" y="5183173"/>
              <a:ext cx="2112561" cy="411312"/>
            </a:xfrm>
            <a:custGeom>
              <a:avLst/>
              <a:gdLst/>
              <a:ahLst/>
              <a:cxnLst/>
              <a:rect l="l" t="t" r="r" b="b"/>
              <a:pathLst>
                <a:path w="14910" h="2903" extrusionOk="0">
                  <a:moveTo>
                    <a:pt x="1452" y="0"/>
                  </a:moveTo>
                  <a:cubicBezTo>
                    <a:pt x="658" y="0"/>
                    <a:pt x="1" y="652"/>
                    <a:pt x="1" y="1451"/>
                  </a:cubicBezTo>
                  <a:cubicBezTo>
                    <a:pt x="1" y="2250"/>
                    <a:pt x="658" y="2903"/>
                    <a:pt x="1452" y="2903"/>
                  </a:cubicBezTo>
                  <a:lnTo>
                    <a:pt x="13458" y="2903"/>
                  </a:lnTo>
                  <a:cubicBezTo>
                    <a:pt x="14257" y="2903"/>
                    <a:pt x="14910" y="2250"/>
                    <a:pt x="14910" y="1451"/>
                  </a:cubicBezTo>
                  <a:cubicBezTo>
                    <a:pt x="14910" y="652"/>
                    <a:pt x="14257" y="0"/>
                    <a:pt x="13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6926473" y="5350929"/>
              <a:ext cx="486271" cy="74951"/>
            </a:xfrm>
            <a:custGeom>
              <a:avLst/>
              <a:gdLst/>
              <a:ahLst/>
              <a:cxnLst/>
              <a:rect l="l" t="t" r="r" b="b"/>
              <a:pathLst>
                <a:path w="3432" h="529" extrusionOk="0">
                  <a:moveTo>
                    <a:pt x="266" y="1"/>
                  </a:moveTo>
                  <a:cubicBezTo>
                    <a:pt x="121" y="1"/>
                    <a:pt x="0" y="121"/>
                    <a:pt x="0" y="267"/>
                  </a:cubicBezTo>
                  <a:cubicBezTo>
                    <a:pt x="0" y="410"/>
                    <a:pt x="121" y="529"/>
                    <a:pt x="266" y="529"/>
                  </a:cubicBezTo>
                  <a:lnTo>
                    <a:pt x="3169" y="529"/>
                  </a:lnTo>
                  <a:cubicBezTo>
                    <a:pt x="3312" y="529"/>
                    <a:pt x="3431" y="410"/>
                    <a:pt x="3431" y="267"/>
                  </a:cubicBezTo>
                  <a:cubicBezTo>
                    <a:pt x="3431" y="121"/>
                    <a:pt x="3312" y="1"/>
                    <a:pt x="3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10"/>
            <p:cNvGrpSpPr/>
            <p:nvPr/>
          </p:nvGrpSpPr>
          <p:grpSpPr>
            <a:xfrm>
              <a:off x="100" y="3246656"/>
              <a:ext cx="9143942" cy="2459741"/>
              <a:chOff x="100" y="3246656"/>
              <a:chExt cx="9143942" cy="2459741"/>
            </a:xfrm>
          </p:grpSpPr>
          <p:sp>
            <p:nvSpPr>
              <p:cNvPr id="111" name="Google Shape;111;p10"/>
              <p:cNvSpPr/>
              <p:nvPr/>
            </p:nvSpPr>
            <p:spPr>
              <a:xfrm>
                <a:off x="100" y="5071703"/>
                <a:ext cx="9142149" cy="602142"/>
              </a:xfrm>
              <a:custGeom>
                <a:avLst/>
                <a:gdLst/>
                <a:ahLst/>
                <a:cxnLst/>
                <a:rect l="l" t="t" r="r" b="b"/>
                <a:pathLst>
                  <a:path w="65969" h="22162" extrusionOk="0">
                    <a:moveTo>
                      <a:pt x="0" y="1"/>
                    </a:moveTo>
                    <a:lnTo>
                      <a:pt x="0" y="22161"/>
                    </a:lnTo>
                    <a:lnTo>
                      <a:pt x="65968" y="22161"/>
                    </a:lnTo>
                    <a:lnTo>
                      <a:pt x="65968" y="1"/>
                    </a:lnTo>
                    <a:close/>
                  </a:path>
                </a:pathLst>
              </a:custGeom>
              <a:solidFill>
                <a:srgbClr val="1F424C">
                  <a:alpha val="78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0"/>
              <p:cNvSpPr/>
              <p:nvPr/>
            </p:nvSpPr>
            <p:spPr>
              <a:xfrm>
                <a:off x="3528813" y="4751839"/>
                <a:ext cx="2231040" cy="954557"/>
              </a:xfrm>
              <a:custGeom>
                <a:avLst/>
                <a:gdLst/>
                <a:ahLst/>
                <a:cxnLst/>
                <a:rect l="l" t="t" r="r" b="b"/>
                <a:pathLst>
                  <a:path w="16099" h="9126" extrusionOk="0">
                    <a:moveTo>
                      <a:pt x="4563" y="0"/>
                    </a:moveTo>
                    <a:cubicBezTo>
                      <a:pt x="2056" y="0"/>
                      <a:pt x="1" y="2051"/>
                      <a:pt x="1" y="4563"/>
                    </a:cubicBezTo>
                    <a:cubicBezTo>
                      <a:pt x="1" y="7070"/>
                      <a:pt x="2056" y="9125"/>
                      <a:pt x="4563" y="9125"/>
                    </a:cubicBezTo>
                    <a:lnTo>
                      <a:pt x="11536" y="9125"/>
                    </a:lnTo>
                    <a:cubicBezTo>
                      <a:pt x="14044" y="9125"/>
                      <a:pt x="16098" y="7070"/>
                      <a:pt x="16098" y="4563"/>
                    </a:cubicBezTo>
                    <a:cubicBezTo>
                      <a:pt x="16098" y="2051"/>
                      <a:pt x="14044" y="0"/>
                      <a:pt x="11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0"/>
              <p:cNvSpPr/>
              <p:nvPr/>
            </p:nvSpPr>
            <p:spPr>
              <a:xfrm>
                <a:off x="6189" y="4491808"/>
                <a:ext cx="9137853" cy="593382"/>
              </a:xfrm>
              <a:custGeom>
                <a:avLst/>
                <a:gdLst/>
                <a:ahLst/>
                <a:cxnLst/>
                <a:rect l="l" t="t" r="r" b="b"/>
                <a:pathLst>
                  <a:path w="65938" h="5673" extrusionOk="0">
                    <a:moveTo>
                      <a:pt x="1" y="0"/>
                    </a:moveTo>
                    <a:lnTo>
                      <a:pt x="1" y="5672"/>
                    </a:lnTo>
                    <a:lnTo>
                      <a:pt x="65937" y="5672"/>
                    </a:lnTo>
                    <a:lnTo>
                      <a:pt x="659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0"/>
              <p:cNvSpPr/>
              <p:nvPr/>
            </p:nvSpPr>
            <p:spPr>
              <a:xfrm>
                <a:off x="1985150" y="4117250"/>
                <a:ext cx="5190805" cy="395575"/>
              </a:xfrm>
              <a:custGeom>
                <a:avLst/>
                <a:gdLst/>
                <a:ahLst/>
                <a:cxnLst/>
                <a:rect l="l" t="t" r="r" b="b"/>
                <a:pathLst>
                  <a:path w="33573" h="6273" extrusionOk="0">
                    <a:moveTo>
                      <a:pt x="9898" y="1"/>
                    </a:moveTo>
                    <a:cubicBezTo>
                      <a:pt x="5544" y="1"/>
                      <a:pt x="1762" y="2575"/>
                      <a:pt x="0" y="6273"/>
                    </a:cubicBezTo>
                    <a:lnTo>
                      <a:pt x="33572" y="6273"/>
                    </a:lnTo>
                    <a:cubicBezTo>
                      <a:pt x="31806" y="2575"/>
                      <a:pt x="28025" y="1"/>
                      <a:pt x="236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784" y="3599583"/>
                <a:ext cx="584957" cy="988865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9454" extrusionOk="0">
                    <a:moveTo>
                      <a:pt x="0" y="0"/>
                    </a:moveTo>
                    <a:lnTo>
                      <a:pt x="0" y="9454"/>
                    </a:lnTo>
                    <a:lnTo>
                      <a:pt x="4221" y="94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0"/>
              <p:cNvSpPr/>
              <p:nvPr/>
            </p:nvSpPr>
            <p:spPr>
              <a:xfrm>
                <a:off x="8557135" y="3599583"/>
                <a:ext cx="585095" cy="988865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9454" extrusionOk="0">
                    <a:moveTo>
                      <a:pt x="4221" y="0"/>
                    </a:moveTo>
                    <a:lnTo>
                      <a:pt x="0" y="9454"/>
                    </a:lnTo>
                    <a:lnTo>
                      <a:pt x="4221" y="9454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0"/>
              <p:cNvSpPr/>
              <p:nvPr/>
            </p:nvSpPr>
            <p:spPr>
              <a:xfrm>
                <a:off x="6882" y="4502477"/>
                <a:ext cx="9043617" cy="589721"/>
              </a:xfrm>
              <a:custGeom>
                <a:avLst/>
                <a:gdLst/>
                <a:ahLst/>
                <a:cxnLst/>
                <a:rect l="l" t="t" r="r" b="b"/>
                <a:pathLst>
                  <a:path w="65258" h="5638" extrusionOk="0">
                    <a:moveTo>
                      <a:pt x="33832" y="0"/>
                    </a:moveTo>
                    <a:cubicBezTo>
                      <a:pt x="32136" y="0"/>
                      <a:pt x="29955" y="873"/>
                      <a:pt x="29250" y="1682"/>
                    </a:cubicBezTo>
                    <a:lnTo>
                      <a:pt x="0" y="1682"/>
                    </a:lnTo>
                    <a:lnTo>
                      <a:pt x="0" y="3858"/>
                    </a:lnTo>
                    <a:lnTo>
                      <a:pt x="29617" y="3858"/>
                    </a:lnTo>
                    <a:cubicBezTo>
                      <a:pt x="30102" y="3858"/>
                      <a:pt x="30479" y="4271"/>
                      <a:pt x="30479" y="4772"/>
                    </a:cubicBezTo>
                    <a:lnTo>
                      <a:pt x="30479" y="4781"/>
                    </a:lnTo>
                    <a:cubicBezTo>
                      <a:pt x="30479" y="5074"/>
                      <a:pt x="30506" y="5363"/>
                      <a:pt x="30555" y="5638"/>
                    </a:cubicBezTo>
                    <a:lnTo>
                      <a:pt x="39253" y="5638"/>
                    </a:lnTo>
                    <a:cubicBezTo>
                      <a:pt x="39306" y="5363"/>
                      <a:pt x="39333" y="5074"/>
                      <a:pt x="39333" y="4781"/>
                    </a:cubicBezTo>
                    <a:lnTo>
                      <a:pt x="39333" y="4772"/>
                    </a:lnTo>
                    <a:cubicBezTo>
                      <a:pt x="39329" y="4271"/>
                      <a:pt x="39710" y="3858"/>
                      <a:pt x="40189" y="3858"/>
                    </a:cubicBezTo>
                    <a:lnTo>
                      <a:pt x="65258" y="3858"/>
                    </a:lnTo>
                    <a:lnTo>
                      <a:pt x="65258" y="1682"/>
                    </a:lnTo>
                    <a:lnTo>
                      <a:pt x="38188" y="1682"/>
                    </a:lnTo>
                    <a:cubicBezTo>
                      <a:pt x="37376" y="750"/>
                      <a:pt x="35840" y="307"/>
                      <a:pt x="34562" y="63"/>
                    </a:cubicBezTo>
                    <a:cubicBezTo>
                      <a:pt x="34334" y="20"/>
                      <a:pt x="34089" y="0"/>
                      <a:pt x="33832" y="0"/>
                    </a:cubicBezTo>
                    <a:close/>
                  </a:path>
                </a:pathLst>
              </a:custGeom>
              <a:solidFill>
                <a:srgbClr val="00ABBF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0"/>
              <p:cNvSpPr/>
              <p:nvPr/>
            </p:nvSpPr>
            <p:spPr>
              <a:xfrm>
                <a:off x="4162273" y="4210961"/>
                <a:ext cx="1000843" cy="755403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7222" extrusionOk="0">
                    <a:moveTo>
                      <a:pt x="3610" y="1"/>
                    </a:moveTo>
                    <a:cubicBezTo>
                      <a:pt x="1617" y="1"/>
                      <a:pt x="1" y="1616"/>
                      <a:pt x="1" y="3609"/>
                    </a:cubicBezTo>
                    <a:cubicBezTo>
                      <a:pt x="1" y="5606"/>
                      <a:pt x="1617" y="7222"/>
                      <a:pt x="3610" y="7222"/>
                    </a:cubicBezTo>
                    <a:cubicBezTo>
                      <a:pt x="5607" y="7222"/>
                      <a:pt x="7222" y="5606"/>
                      <a:pt x="7222" y="3609"/>
                    </a:cubicBezTo>
                    <a:cubicBezTo>
                      <a:pt x="7222" y="1616"/>
                      <a:pt x="5607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0"/>
              <p:cNvSpPr/>
              <p:nvPr/>
            </p:nvSpPr>
            <p:spPr>
              <a:xfrm>
                <a:off x="985775" y="4064725"/>
                <a:ext cx="1252890" cy="1039464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8620" extrusionOk="0">
                    <a:moveTo>
                      <a:pt x="4310" y="1"/>
                    </a:moveTo>
                    <a:cubicBezTo>
                      <a:pt x="1926" y="1"/>
                      <a:pt x="1" y="1927"/>
                      <a:pt x="1" y="4310"/>
                    </a:cubicBezTo>
                    <a:cubicBezTo>
                      <a:pt x="1" y="6689"/>
                      <a:pt x="1926" y="8619"/>
                      <a:pt x="4310" y="8619"/>
                    </a:cubicBezTo>
                    <a:cubicBezTo>
                      <a:pt x="6689" y="8619"/>
                      <a:pt x="8620" y="6689"/>
                      <a:pt x="8620" y="4310"/>
                    </a:cubicBezTo>
                    <a:cubicBezTo>
                      <a:pt x="8620" y="1927"/>
                      <a:pt x="6689" y="1"/>
                      <a:pt x="43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0"/>
              <p:cNvSpPr/>
              <p:nvPr/>
            </p:nvSpPr>
            <p:spPr>
              <a:xfrm>
                <a:off x="4223804" y="4257402"/>
                <a:ext cx="877920" cy="662521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6334" extrusionOk="0">
                    <a:moveTo>
                      <a:pt x="3166" y="0"/>
                    </a:moveTo>
                    <a:cubicBezTo>
                      <a:pt x="1417" y="0"/>
                      <a:pt x="1" y="1416"/>
                      <a:pt x="1" y="3165"/>
                    </a:cubicBezTo>
                    <a:cubicBezTo>
                      <a:pt x="1" y="4914"/>
                      <a:pt x="1417" y="6334"/>
                      <a:pt x="3166" y="6334"/>
                    </a:cubicBezTo>
                    <a:cubicBezTo>
                      <a:pt x="4914" y="6334"/>
                      <a:pt x="6335" y="4914"/>
                      <a:pt x="6335" y="3165"/>
                    </a:cubicBezTo>
                    <a:cubicBezTo>
                      <a:pt x="6335" y="1416"/>
                      <a:pt x="4914" y="0"/>
                      <a:pt x="3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0"/>
              <p:cNvSpPr/>
              <p:nvPr/>
            </p:nvSpPr>
            <p:spPr>
              <a:xfrm>
                <a:off x="8245324" y="4551743"/>
                <a:ext cx="893857" cy="1039490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9938" extrusionOk="0">
                    <a:moveTo>
                      <a:pt x="4917" y="0"/>
                    </a:moveTo>
                    <a:cubicBezTo>
                      <a:pt x="2201" y="0"/>
                      <a:pt x="0" y="2223"/>
                      <a:pt x="0" y="4972"/>
                    </a:cubicBezTo>
                    <a:cubicBezTo>
                      <a:pt x="0" y="7715"/>
                      <a:pt x="2201" y="9938"/>
                      <a:pt x="4917" y="9938"/>
                    </a:cubicBezTo>
                    <a:cubicBezTo>
                      <a:pt x="5454" y="9938"/>
                      <a:pt x="5965" y="9849"/>
                      <a:pt x="6449" y="9689"/>
                    </a:cubicBezTo>
                    <a:lnTo>
                      <a:pt x="6449" y="249"/>
                    </a:lnTo>
                    <a:cubicBezTo>
                      <a:pt x="5965" y="89"/>
                      <a:pt x="5454" y="0"/>
                      <a:pt x="4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0"/>
              <p:cNvSpPr/>
              <p:nvPr/>
            </p:nvSpPr>
            <p:spPr>
              <a:xfrm>
                <a:off x="8446962" y="5005282"/>
                <a:ext cx="695268" cy="59516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69" extrusionOk="0">
                    <a:moveTo>
                      <a:pt x="285" y="1"/>
                    </a:moveTo>
                    <a:cubicBezTo>
                      <a:pt x="129" y="1"/>
                      <a:pt x="0" y="130"/>
                      <a:pt x="0" y="284"/>
                    </a:cubicBezTo>
                    <a:cubicBezTo>
                      <a:pt x="0" y="440"/>
                      <a:pt x="129" y="569"/>
                      <a:pt x="285" y="569"/>
                    </a:cubicBezTo>
                    <a:lnTo>
                      <a:pt x="5016" y="569"/>
                    </a:lnTo>
                    <a:lnTo>
                      <a:pt x="5016" y="5"/>
                    </a:lnTo>
                    <a:cubicBezTo>
                      <a:pt x="5011" y="5"/>
                      <a:pt x="5007" y="1"/>
                      <a:pt x="50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0"/>
              <p:cNvSpPr/>
              <p:nvPr/>
            </p:nvSpPr>
            <p:spPr>
              <a:xfrm>
                <a:off x="8459295" y="4885935"/>
                <a:ext cx="682935" cy="59098"/>
              </a:xfrm>
              <a:custGeom>
                <a:avLst/>
                <a:gdLst/>
                <a:ahLst/>
                <a:cxnLst/>
                <a:rect l="l" t="t" r="r" b="b"/>
                <a:pathLst>
                  <a:path w="4928" h="565" extrusionOk="0">
                    <a:moveTo>
                      <a:pt x="284" y="1"/>
                    </a:moveTo>
                    <a:cubicBezTo>
                      <a:pt x="129" y="1"/>
                      <a:pt x="1" y="130"/>
                      <a:pt x="1" y="285"/>
                    </a:cubicBezTo>
                    <a:cubicBezTo>
                      <a:pt x="1" y="440"/>
                      <a:pt x="129" y="564"/>
                      <a:pt x="284" y="564"/>
                    </a:cubicBezTo>
                    <a:lnTo>
                      <a:pt x="4927" y="564"/>
                    </a:lnTo>
                    <a:lnTo>
                      <a:pt x="49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0"/>
              <p:cNvSpPr/>
              <p:nvPr/>
            </p:nvSpPr>
            <p:spPr>
              <a:xfrm>
                <a:off x="8593443" y="4766169"/>
                <a:ext cx="548787" cy="59516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569" extrusionOk="0">
                    <a:moveTo>
                      <a:pt x="284" y="1"/>
                    </a:moveTo>
                    <a:cubicBezTo>
                      <a:pt x="129" y="1"/>
                      <a:pt x="0" y="130"/>
                      <a:pt x="0" y="285"/>
                    </a:cubicBezTo>
                    <a:cubicBezTo>
                      <a:pt x="0" y="440"/>
                      <a:pt x="129" y="569"/>
                      <a:pt x="284" y="569"/>
                    </a:cubicBezTo>
                    <a:lnTo>
                      <a:pt x="3959" y="569"/>
                    </a:lnTo>
                    <a:lnTo>
                      <a:pt x="39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0"/>
              <p:cNvSpPr/>
              <p:nvPr/>
            </p:nvSpPr>
            <p:spPr>
              <a:xfrm>
                <a:off x="8437815" y="5136657"/>
                <a:ext cx="704415" cy="59098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65" extrusionOk="0">
                    <a:moveTo>
                      <a:pt x="284" y="1"/>
                    </a:moveTo>
                    <a:cubicBezTo>
                      <a:pt x="129" y="1"/>
                      <a:pt x="0" y="130"/>
                      <a:pt x="0" y="285"/>
                    </a:cubicBezTo>
                    <a:cubicBezTo>
                      <a:pt x="0" y="440"/>
                      <a:pt x="129" y="564"/>
                      <a:pt x="284" y="564"/>
                    </a:cubicBezTo>
                    <a:lnTo>
                      <a:pt x="5007" y="564"/>
                    </a:lnTo>
                    <a:cubicBezTo>
                      <a:pt x="5033" y="564"/>
                      <a:pt x="5056" y="560"/>
                      <a:pt x="5082" y="556"/>
                    </a:cubicBezTo>
                    <a:lnTo>
                      <a:pt x="5082" y="9"/>
                    </a:lnTo>
                    <a:cubicBezTo>
                      <a:pt x="5056" y="5"/>
                      <a:pt x="5033" y="1"/>
                      <a:pt x="50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0"/>
              <p:cNvSpPr/>
              <p:nvPr/>
            </p:nvSpPr>
            <p:spPr>
              <a:xfrm>
                <a:off x="5442913" y="4570361"/>
                <a:ext cx="524119" cy="39558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82" extrusionOk="0">
                    <a:moveTo>
                      <a:pt x="1891" y="0"/>
                    </a:moveTo>
                    <a:cubicBezTo>
                      <a:pt x="844" y="0"/>
                      <a:pt x="0" y="843"/>
                      <a:pt x="0" y="1891"/>
                    </a:cubicBezTo>
                    <a:cubicBezTo>
                      <a:pt x="0" y="2934"/>
                      <a:pt x="844" y="3782"/>
                      <a:pt x="1891" y="3782"/>
                    </a:cubicBezTo>
                    <a:cubicBezTo>
                      <a:pt x="2934" y="3782"/>
                      <a:pt x="3782" y="2934"/>
                      <a:pt x="3782" y="1891"/>
                    </a:cubicBezTo>
                    <a:cubicBezTo>
                      <a:pt x="3782" y="843"/>
                      <a:pt x="2934" y="0"/>
                      <a:pt x="1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0"/>
              <p:cNvSpPr/>
              <p:nvPr/>
            </p:nvSpPr>
            <p:spPr>
              <a:xfrm>
                <a:off x="3391617" y="4577265"/>
                <a:ext cx="524119" cy="39558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82" extrusionOk="0">
                    <a:moveTo>
                      <a:pt x="1891" y="0"/>
                    </a:moveTo>
                    <a:cubicBezTo>
                      <a:pt x="848" y="0"/>
                      <a:pt x="0" y="844"/>
                      <a:pt x="0" y="1891"/>
                    </a:cubicBezTo>
                    <a:cubicBezTo>
                      <a:pt x="0" y="2934"/>
                      <a:pt x="848" y="3782"/>
                      <a:pt x="1891" y="3782"/>
                    </a:cubicBezTo>
                    <a:cubicBezTo>
                      <a:pt x="2935" y="3782"/>
                      <a:pt x="3782" y="2934"/>
                      <a:pt x="3782" y="1891"/>
                    </a:cubicBezTo>
                    <a:cubicBezTo>
                      <a:pt x="3782" y="844"/>
                      <a:pt x="2935" y="0"/>
                      <a:pt x="1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0"/>
              <p:cNvSpPr/>
              <p:nvPr/>
            </p:nvSpPr>
            <p:spPr>
              <a:xfrm>
                <a:off x="5271902" y="4226755"/>
                <a:ext cx="449284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3241" extrusionOk="0">
                    <a:moveTo>
                      <a:pt x="1621" y="0"/>
                    </a:moveTo>
                    <a:cubicBezTo>
                      <a:pt x="728" y="0"/>
                      <a:pt x="1" y="729"/>
                      <a:pt x="1" y="1620"/>
                    </a:cubicBezTo>
                    <a:cubicBezTo>
                      <a:pt x="1" y="2513"/>
                      <a:pt x="728" y="3240"/>
                      <a:pt x="1621" y="3240"/>
                    </a:cubicBezTo>
                    <a:cubicBezTo>
                      <a:pt x="2513" y="3240"/>
                      <a:pt x="3241" y="2513"/>
                      <a:pt x="3241" y="1620"/>
                    </a:cubicBezTo>
                    <a:cubicBezTo>
                      <a:pt x="3241" y="729"/>
                      <a:pt x="2513" y="0"/>
                      <a:pt x="1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0"/>
              <p:cNvSpPr/>
              <p:nvPr/>
            </p:nvSpPr>
            <p:spPr>
              <a:xfrm>
                <a:off x="5326088" y="4265561"/>
                <a:ext cx="348258" cy="25469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435" extrusionOk="0">
                    <a:moveTo>
                      <a:pt x="1001" y="0"/>
                    </a:moveTo>
                    <a:cubicBezTo>
                      <a:pt x="986" y="0"/>
                      <a:pt x="970" y="2"/>
                      <a:pt x="954" y="6"/>
                    </a:cubicBezTo>
                    <a:lnTo>
                      <a:pt x="937" y="12"/>
                    </a:lnTo>
                    <a:cubicBezTo>
                      <a:pt x="835" y="38"/>
                      <a:pt x="777" y="145"/>
                      <a:pt x="804" y="251"/>
                    </a:cubicBezTo>
                    <a:cubicBezTo>
                      <a:pt x="826" y="340"/>
                      <a:pt x="910" y="397"/>
                      <a:pt x="999" y="397"/>
                    </a:cubicBezTo>
                    <a:cubicBezTo>
                      <a:pt x="1017" y="397"/>
                      <a:pt x="1034" y="393"/>
                      <a:pt x="1048" y="389"/>
                    </a:cubicBezTo>
                    <a:cubicBezTo>
                      <a:pt x="1154" y="366"/>
                      <a:pt x="1220" y="260"/>
                      <a:pt x="1194" y="153"/>
                    </a:cubicBezTo>
                    <a:cubicBezTo>
                      <a:pt x="1171" y="63"/>
                      <a:pt x="1091" y="0"/>
                      <a:pt x="1001" y="0"/>
                    </a:cubicBezTo>
                    <a:close/>
                    <a:moveTo>
                      <a:pt x="1651" y="44"/>
                    </a:moveTo>
                    <a:cubicBezTo>
                      <a:pt x="1576" y="44"/>
                      <a:pt x="1504" y="94"/>
                      <a:pt x="1474" y="171"/>
                    </a:cubicBezTo>
                    <a:cubicBezTo>
                      <a:pt x="1429" y="273"/>
                      <a:pt x="1487" y="389"/>
                      <a:pt x="1585" y="428"/>
                    </a:cubicBezTo>
                    <a:cubicBezTo>
                      <a:pt x="1611" y="442"/>
                      <a:pt x="1638" y="446"/>
                      <a:pt x="1660" y="446"/>
                    </a:cubicBezTo>
                    <a:cubicBezTo>
                      <a:pt x="1740" y="446"/>
                      <a:pt x="1812" y="397"/>
                      <a:pt x="1847" y="322"/>
                    </a:cubicBezTo>
                    <a:cubicBezTo>
                      <a:pt x="1886" y="219"/>
                      <a:pt x="1838" y="104"/>
                      <a:pt x="1736" y="65"/>
                    </a:cubicBezTo>
                    <a:lnTo>
                      <a:pt x="1722" y="59"/>
                    </a:lnTo>
                    <a:cubicBezTo>
                      <a:pt x="1699" y="49"/>
                      <a:pt x="1675" y="44"/>
                      <a:pt x="1651" y="44"/>
                    </a:cubicBezTo>
                    <a:close/>
                    <a:moveTo>
                      <a:pt x="444" y="355"/>
                    </a:moveTo>
                    <a:cubicBezTo>
                      <a:pt x="385" y="355"/>
                      <a:pt x="327" y="380"/>
                      <a:pt x="288" y="428"/>
                    </a:cubicBezTo>
                    <a:lnTo>
                      <a:pt x="280" y="438"/>
                    </a:lnTo>
                    <a:cubicBezTo>
                      <a:pt x="214" y="522"/>
                      <a:pt x="231" y="641"/>
                      <a:pt x="315" y="712"/>
                    </a:cubicBezTo>
                    <a:cubicBezTo>
                      <a:pt x="351" y="739"/>
                      <a:pt x="391" y="752"/>
                      <a:pt x="435" y="752"/>
                    </a:cubicBezTo>
                    <a:cubicBezTo>
                      <a:pt x="497" y="752"/>
                      <a:pt x="555" y="725"/>
                      <a:pt x="595" y="677"/>
                    </a:cubicBezTo>
                    <a:cubicBezTo>
                      <a:pt x="667" y="592"/>
                      <a:pt x="653" y="469"/>
                      <a:pt x="569" y="397"/>
                    </a:cubicBezTo>
                    <a:cubicBezTo>
                      <a:pt x="533" y="369"/>
                      <a:pt x="488" y="355"/>
                      <a:pt x="444" y="355"/>
                    </a:cubicBezTo>
                    <a:close/>
                    <a:moveTo>
                      <a:pt x="2162" y="473"/>
                    </a:moveTo>
                    <a:cubicBezTo>
                      <a:pt x="2126" y="473"/>
                      <a:pt x="2089" y="483"/>
                      <a:pt x="2056" y="504"/>
                    </a:cubicBezTo>
                    <a:cubicBezTo>
                      <a:pt x="1962" y="561"/>
                      <a:pt x="1935" y="686"/>
                      <a:pt x="1993" y="778"/>
                    </a:cubicBezTo>
                    <a:cubicBezTo>
                      <a:pt x="2029" y="841"/>
                      <a:pt x="2095" y="876"/>
                      <a:pt x="2162" y="876"/>
                    </a:cubicBezTo>
                    <a:cubicBezTo>
                      <a:pt x="2197" y="876"/>
                      <a:pt x="2232" y="868"/>
                      <a:pt x="2264" y="850"/>
                    </a:cubicBezTo>
                    <a:cubicBezTo>
                      <a:pt x="2357" y="792"/>
                      <a:pt x="2388" y="668"/>
                      <a:pt x="2330" y="575"/>
                    </a:cubicBezTo>
                    <a:lnTo>
                      <a:pt x="2326" y="561"/>
                    </a:lnTo>
                    <a:cubicBezTo>
                      <a:pt x="2289" y="505"/>
                      <a:pt x="2227" y="473"/>
                      <a:pt x="2162" y="473"/>
                    </a:cubicBezTo>
                    <a:close/>
                    <a:moveTo>
                      <a:pt x="204" y="970"/>
                    </a:moveTo>
                    <a:cubicBezTo>
                      <a:pt x="97" y="970"/>
                      <a:pt x="9" y="1053"/>
                      <a:pt x="5" y="1161"/>
                    </a:cubicBezTo>
                    <a:lnTo>
                      <a:pt x="5" y="1174"/>
                    </a:lnTo>
                    <a:cubicBezTo>
                      <a:pt x="1" y="1280"/>
                      <a:pt x="85" y="1364"/>
                      <a:pt x="196" y="1374"/>
                    </a:cubicBezTo>
                    <a:lnTo>
                      <a:pt x="200" y="1374"/>
                    </a:lnTo>
                    <a:cubicBezTo>
                      <a:pt x="307" y="1374"/>
                      <a:pt x="395" y="1280"/>
                      <a:pt x="400" y="1178"/>
                    </a:cubicBezTo>
                    <a:cubicBezTo>
                      <a:pt x="405" y="1067"/>
                      <a:pt x="320" y="974"/>
                      <a:pt x="214" y="970"/>
                    </a:cubicBezTo>
                    <a:cubicBezTo>
                      <a:pt x="211" y="970"/>
                      <a:pt x="207" y="970"/>
                      <a:pt x="204" y="970"/>
                    </a:cubicBezTo>
                    <a:close/>
                    <a:moveTo>
                      <a:pt x="2312" y="1032"/>
                    </a:moveTo>
                    <a:cubicBezTo>
                      <a:pt x="2206" y="1032"/>
                      <a:pt x="2117" y="1125"/>
                      <a:pt x="2117" y="1237"/>
                    </a:cubicBezTo>
                    <a:cubicBezTo>
                      <a:pt x="2113" y="1343"/>
                      <a:pt x="2202" y="1431"/>
                      <a:pt x="2312" y="1436"/>
                    </a:cubicBezTo>
                    <a:cubicBezTo>
                      <a:pt x="2424" y="1436"/>
                      <a:pt x="2513" y="1347"/>
                      <a:pt x="2513" y="1241"/>
                    </a:cubicBezTo>
                    <a:lnTo>
                      <a:pt x="2513" y="1223"/>
                    </a:lnTo>
                    <a:cubicBezTo>
                      <a:pt x="2513" y="1116"/>
                      <a:pt x="2424" y="1032"/>
                      <a:pt x="2312" y="1032"/>
                    </a:cubicBezTo>
                    <a:close/>
                    <a:moveTo>
                      <a:pt x="377" y="1608"/>
                    </a:moveTo>
                    <a:cubicBezTo>
                      <a:pt x="340" y="1608"/>
                      <a:pt x="301" y="1619"/>
                      <a:pt x="267" y="1640"/>
                    </a:cubicBezTo>
                    <a:cubicBezTo>
                      <a:pt x="178" y="1702"/>
                      <a:pt x="151" y="1822"/>
                      <a:pt x="209" y="1915"/>
                    </a:cubicBezTo>
                    <a:lnTo>
                      <a:pt x="218" y="1929"/>
                    </a:lnTo>
                    <a:cubicBezTo>
                      <a:pt x="258" y="1982"/>
                      <a:pt x="315" y="2013"/>
                      <a:pt x="378" y="2013"/>
                    </a:cubicBezTo>
                    <a:cubicBezTo>
                      <a:pt x="413" y="2013"/>
                      <a:pt x="454" y="1999"/>
                      <a:pt x="489" y="1977"/>
                    </a:cubicBezTo>
                    <a:cubicBezTo>
                      <a:pt x="577" y="1915"/>
                      <a:pt x="599" y="1786"/>
                      <a:pt x="542" y="1698"/>
                    </a:cubicBezTo>
                    <a:cubicBezTo>
                      <a:pt x="503" y="1639"/>
                      <a:pt x="441" y="1608"/>
                      <a:pt x="377" y="1608"/>
                    </a:cubicBezTo>
                    <a:close/>
                    <a:moveTo>
                      <a:pt x="2108" y="1653"/>
                    </a:moveTo>
                    <a:cubicBezTo>
                      <a:pt x="2048" y="1653"/>
                      <a:pt x="1988" y="1681"/>
                      <a:pt x="1949" y="1733"/>
                    </a:cubicBezTo>
                    <a:lnTo>
                      <a:pt x="1939" y="1747"/>
                    </a:lnTo>
                    <a:cubicBezTo>
                      <a:pt x="1873" y="1835"/>
                      <a:pt x="1896" y="1960"/>
                      <a:pt x="1984" y="2022"/>
                    </a:cubicBezTo>
                    <a:cubicBezTo>
                      <a:pt x="2019" y="2048"/>
                      <a:pt x="2060" y="2062"/>
                      <a:pt x="2099" y="2062"/>
                    </a:cubicBezTo>
                    <a:cubicBezTo>
                      <a:pt x="2162" y="2062"/>
                      <a:pt x="2220" y="2030"/>
                      <a:pt x="2259" y="1977"/>
                    </a:cubicBezTo>
                    <a:lnTo>
                      <a:pt x="2264" y="1973"/>
                    </a:lnTo>
                    <a:cubicBezTo>
                      <a:pt x="2330" y="1884"/>
                      <a:pt x="2312" y="1760"/>
                      <a:pt x="2228" y="1694"/>
                    </a:cubicBezTo>
                    <a:cubicBezTo>
                      <a:pt x="2192" y="1666"/>
                      <a:pt x="2150" y="1653"/>
                      <a:pt x="2108" y="1653"/>
                    </a:cubicBezTo>
                    <a:close/>
                    <a:moveTo>
                      <a:pt x="894" y="2017"/>
                    </a:moveTo>
                    <a:cubicBezTo>
                      <a:pt x="814" y="2017"/>
                      <a:pt x="738" y="2067"/>
                      <a:pt x="710" y="2146"/>
                    </a:cubicBezTo>
                    <a:cubicBezTo>
                      <a:pt x="671" y="2248"/>
                      <a:pt x="724" y="2364"/>
                      <a:pt x="826" y="2403"/>
                    </a:cubicBezTo>
                    <a:lnTo>
                      <a:pt x="843" y="2408"/>
                    </a:lnTo>
                    <a:cubicBezTo>
                      <a:pt x="866" y="2417"/>
                      <a:pt x="884" y="2417"/>
                      <a:pt x="906" y="2417"/>
                    </a:cubicBezTo>
                    <a:cubicBezTo>
                      <a:pt x="986" y="2417"/>
                      <a:pt x="1061" y="2364"/>
                      <a:pt x="1093" y="2284"/>
                    </a:cubicBezTo>
                    <a:cubicBezTo>
                      <a:pt x="1128" y="2181"/>
                      <a:pt x="1066" y="2066"/>
                      <a:pt x="964" y="2030"/>
                    </a:cubicBezTo>
                    <a:cubicBezTo>
                      <a:pt x="941" y="2021"/>
                      <a:pt x="917" y="2017"/>
                      <a:pt x="894" y="2017"/>
                    </a:cubicBezTo>
                    <a:close/>
                    <a:moveTo>
                      <a:pt x="1567" y="2038"/>
                    </a:moveTo>
                    <a:cubicBezTo>
                      <a:pt x="1546" y="2038"/>
                      <a:pt x="1525" y="2041"/>
                      <a:pt x="1505" y="2048"/>
                    </a:cubicBezTo>
                    <a:cubicBezTo>
                      <a:pt x="1398" y="2075"/>
                      <a:pt x="1337" y="2186"/>
                      <a:pt x="1363" y="2288"/>
                    </a:cubicBezTo>
                    <a:cubicBezTo>
                      <a:pt x="1390" y="2376"/>
                      <a:pt x="1470" y="2435"/>
                      <a:pt x="1554" y="2435"/>
                    </a:cubicBezTo>
                    <a:cubicBezTo>
                      <a:pt x="1572" y="2435"/>
                      <a:pt x="1589" y="2435"/>
                      <a:pt x="1607" y="2430"/>
                    </a:cubicBezTo>
                    <a:lnTo>
                      <a:pt x="1625" y="2421"/>
                    </a:lnTo>
                    <a:cubicBezTo>
                      <a:pt x="1732" y="2390"/>
                      <a:pt x="1785" y="2284"/>
                      <a:pt x="1753" y="2177"/>
                    </a:cubicBezTo>
                    <a:cubicBezTo>
                      <a:pt x="1728" y="2092"/>
                      <a:pt x="1650" y="2038"/>
                      <a:pt x="1567" y="20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0"/>
              <p:cNvSpPr/>
              <p:nvPr/>
            </p:nvSpPr>
            <p:spPr>
              <a:xfrm>
                <a:off x="5445961" y="4346939"/>
                <a:ext cx="101027" cy="76356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30" extrusionOk="0">
                    <a:moveTo>
                      <a:pt x="365" y="0"/>
                    </a:moveTo>
                    <a:cubicBezTo>
                      <a:pt x="165" y="0"/>
                      <a:pt x="1" y="166"/>
                      <a:pt x="1" y="365"/>
                    </a:cubicBezTo>
                    <a:cubicBezTo>
                      <a:pt x="1" y="565"/>
                      <a:pt x="165" y="729"/>
                      <a:pt x="365" y="729"/>
                    </a:cubicBezTo>
                    <a:cubicBezTo>
                      <a:pt x="564" y="729"/>
                      <a:pt x="728" y="565"/>
                      <a:pt x="728" y="365"/>
                    </a:cubicBezTo>
                    <a:cubicBezTo>
                      <a:pt x="728" y="166"/>
                      <a:pt x="564" y="0"/>
                      <a:pt x="365" y="0"/>
                    </a:cubicBezTo>
                    <a:close/>
                  </a:path>
                </a:pathLst>
              </a:custGeom>
              <a:solidFill>
                <a:srgbClr val="1C2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0"/>
              <p:cNvSpPr/>
              <p:nvPr/>
            </p:nvSpPr>
            <p:spPr>
              <a:xfrm>
                <a:off x="5482963" y="4274557"/>
                <a:ext cx="29657" cy="11056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57" extrusionOk="0">
                    <a:moveTo>
                      <a:pt x="107" y="0"/>
                    </a:moveTo>
                    <a:cubicBezTo>
                      <a:pt x="49" y="0"/>
                      <a:pt x="0" y="49"/>
                      <a:pt x="0" y="107"/>
                    </a:cubicBezTo>
                    <a:lnTo>
                      <a:pt x="0" y="950"/>
                    </a:lnTo>
                    <a:cubicBezTo>
                      <a:pt x="0" y="1008"/>
                      <a:pt x="49" y="1057"/>
                      <a:pt x="107" y="1057"/>
                    </a:cubicBezTo>
                    <a:cubicBezTo>
                      <a:pt x="168" y="1057"/>
                      <a:pt x="213" y="1008"/>
                      <a:pt x="213" y="950"/>
                    </a:cubicBezTo>
                    <a:lnTo>
                      <a:pt x="213" y="107"/>
                    </a:lnTo>
                    <a:cubicBezTo>
                      <a:pt x="213" y="49"/>
                      <a:pt x="168" y="0"/>
                      <a:pt x="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0"/>
              <p:cNvSpPr/>
              <p:nvPr/>
            </p:nvSpPr>
            <p:spPr>
              <a:xfrm>
                <a:off x="3579812" y="4212739"/>
                <a:ext cx="479357" cy="362221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463" extrusionOk="0">
                    <a:moveTo>
                      <a:pt x="1731" y="1"/>
                    </a:moveTo>
                    <a:cubicBezTo>
                      <a:pt x="778" y="1"/>
                      <a:pt x="0" y="783"/>
                      <a:pt x="0" y="1732"/>
                    </a:cubicBezTo>
                    <a:cubicBezTo>
                      <a:pt x="0" y="2682"/>
                      <a:pt x="778" y="3463"/>
                      <a:pt x="1731" y="3463"/>
                    </a:cubicBezTo>
                    <a:cubicBezTo>
                      <a:pt x="2682" y="3463"/>
                      <a:pt x="3458" y="2682"/>
                      <a:pt x="3458" y="1732"/>
                    </a:cubicBezTo>
                    <a:cubicBezTo>
                      <a:pt x="3458" y="783"/>
                      <a:pt x="2682" y="1"/>
                      <a:pt x="1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0"/>
              <p:cNvSpPr/>
              <p:nvPr/>
            </p:nvSpPr>
            <p:spPr>
              <a:xfrm>
                <a:off x="3646193" y="4262319"/>
                <a:ext cx="348396" cy="254590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434" extrusionOk="0">
                    <a:moveTo>
                      <a:pt x="1004" y="0"/>
                    </a:moveTo>
                    <a:cubicBezTo>
                      <a:pt x="988" y="0"/>
                      <a:pt x="972" y="2"/>
                      <a:pt x="955" y="6"/>
                    </a:cubicBezTo>
                    <a:cubicBezTo>
                      <a:pt x="955" y="6"/>
                      <a:pt x="942" y="6"/>
                      <a:pt x="938" y="11"/>
                    </a:cubicBezTo>
                    <a:cubicBezTo>
                      <a:pt x="836" y="37"/>
                      <a:pt x="778" y="144"/>
                      <a:pt x="805" y="246"/>
                    </a:cubicBezTo>
                    <a:cubicBezTo>
                      <a:pt x="826" y="335"/>
                      <a:pt x="912" y="393"/>
                      <a:pt x="1000" y="393"/>
                    </a:cubicBezTo>
                    <a:cubicBezTo>
                      <a:pt x="1018" y="393"/>
                      <a:pt x="1035" y="393"/>
                      <a:pt x="1049" y="389"/>
                    </a:cubicBezTo>
                    <a:cubicBezTo>
                      <a:pt x="1155" y="362"/>
                      <a:pt x="1221" y="256"/>
                      <a:pt x="1195" y="149"/>
                    </a:cubicBezTo>
                    <a:cubicBezTo>
                      <a:pt x="1172" y="59"/>
                      <a:pt x="1093" y="0"/>
                      <a:pt x="1004" y="0"/>
                    </a:cubicBezTo>
                    <a:close/>
                    <a:moveTo>
                      <a:pt x="1656" y="42"/>
                    </a:moveTo>
                    <a:cubicBezTo>
                      <a:pt x="1579" y="42"/>
                      <a:pt x="1505" y="91"/>
                      <a:pt x="1475" y="166"/>
                    </a:cubicBezTo>
                    <a:cubicBezTo>
                      <a:pt x="1430" y="268"/>
                      <a:pt x="1488" y="389"/>
                      <a:pt x="1586" y="428"/>
                    </a:cubicBezTo>
                    <a:cubicBezTo>
                      <a:pt x="1612" y="437"/>
                      <a:pt x="1639" y="442"/>
                      <a:pt x="1661" y="442"/>
                    </a:cubicBezTo>
                    <a:cubicBezTo>
                      <a:pt x="1741" y="442"/>
                      <a:pt x="1817" y="397"/>
                      <a:pt x="1848" y="322"/>
                    </a:cubicBezTo>
                    <a:cubicBezTo>
                      <a:pt x="1887" y="219"/>
                      <a:pt x="1838" y="104"/>
                      <a:pt x="1737" y="64"/>
                    </a:cubicBezTo>
                    <a:lnTo>
                      <a:pt x="1723" y="55"/>
                    </a:lnTo>
                    <a:cubicBezTo>
                      <a:pt x="1701" y="46"/>
                      <a:pt x="1678" y="42"/>
                      <a:pt x="1656" y="42"/>
                    </a:cubicBezTo>
                    <a:close/>
                    <a:moveTo>
                      <a:pt x="446" y="355"/>
                    </a:moveTo>
                    <a:cubicBezTo>
                      <a:pt x="387" y="355"/>
                      <a:pt x="328" y="380"/>
                      <a:pt x="289" y="428"/>
                    </a:cubicBezTo>
                    <a:lnTo>
                      <a:pt x="281" y="437"/>
                    </a:lnTo>
                    <a:cubicBezTo>
                      <a:pt x="214" y="522"/>
                      <a:pt x="232" y="641"/>
                      <a:pt x="316" y="708"/>
                    </a:cubicBezTo>
                    <a:cubicBezTo>
                      <a:pt x="352" y="739"/>
                      <a:pt x="392" y="752"/>
                      <a:pt x="436" y="752"/>
                    </a:cubicBezTo>
                    <a:cubicBezTo>
                      <a:pt x="498" y="752"/>
                      <a:pt x="556" y="725"/>
                      <a:pt x="596" y="676"/>
                    </a:cubicBezTo>
                    <a:cubicBezTo>
                      <a:pt x="667" y="588"/>
                      <a:pt x="654" y="469"/>
                      <a:pt x="570" y="397"/>
                    </a:cubicBezTo>
                    <a:cubicBezTo>
                      <a:pt x="534" y="369"/>
                      <a:pt x="490" y="355"/>
                      <a:pt x="446" y="355"/>
                    </a:cubicBezTo>
                    <a:close/>
                    <a:moveTo>
                      <a:pt x="2166" y="472"/>
                    </a:moveTo>
                    <a:cubicBezTo>
                      <a:pt x="2129" y="472"/>
                      <a:pt x="2091" y="483"/>
                      <a:pt x="2057" y="504"/>
                    </a:cubicBezTo>
                    <a:cubicBezTo>
                      <a:pt x="1963" y="561"/>
                      <a:pt x="1940" y="686"/>
                      <a:pt x="1994" y="779"/>
                    </a:cubicBezTo>
                    <a:cubicBezTo>
                      <a:pt x="2034" y="841"/>
                      <a:pt x="2096" y="877"/>
                      <a:pt x="2163" y="877"/>
                    </a:cubicBezTo>
                    <a:cubicBezTo>
                      <a:pt x="2198" y="877"/>
                      <a:pt x="2233" y="868"/>
                      <a:pt x="2264" y="846"/>
                    </a:cubicBezTo>
                    <a:cubicBezTo>
                      <a:pt x="2358" y="788"/>
                      <a:pt x="2389" y="668"/>
                      <a:pt x="2336" y="575"/>
                    </a:cubicBezTo>
                    <a:lnTo>
                      <a:pt x="2327" y="561"/>
                    </a:lnTo>
                    <a:cubicBezTo>
                      <a:pt x="2291" y="503"/>
                      <a:pt x="2229" y="472"/>
                      <a:pt x="2166" y="472"/>
                    </a:cubicBezTo>
                    <a:close/>
                    <a:moveTo>
                      <a:pt x="206" y="969"/>
                    </a:moveTo>
                    <a:cubicBezTo>
                      <a:pt x="99" y="969"/>
                      <a:pt x="10" y="1052"/>
                      <a:pt x="6" y="1156"/>
                    </a:cubicBezTo>
                    <a:lnTo>
                      <a:pt x="6" y="1170"/>
                    </a:lnTo>
                    <a:cubicBezTo>
                      <a:pt x="1" y="1280"/>
                      <a:pt x="86" y="1364"/>
                      <a:pt x="197" y="1369"/>
                    </a:cubicBezTo>
                    <a:lnTo>
                      <a:pt x="201" y="1369"/>
                    </a:lnTo>
                    <a:cubicBezTo>
                      <a:pt x="308" y="1369"/>
                      <a:pt x="396" y="1280"/>
                      <a:pt x="400" y="1174"/>
                    </a:cubicBezTo>
                    <a:cubicBezTo>
                      <a:pt x="406" y="1067"/>
                      <a:pt x="320" y="975"/>
                      <a:pt x="214" y="969"/>
                    </a:cubicBezTo>
                    <a:cubicBezTo>
                      <a:pt x="211" y="969"/>
                      <a:pt x="208" y="969"/>
                      <a:pt x="206" y="969"/>
                    </a:cubicBezTo>
                    <a:close/>
                    <a:moveTo>
                      <a:pt x="2313" y="1032"/>
                    </a:moveTo>
                    <a:cubicBezTo>
                      <a:pt x="2207" y="1032"/>
                      <a:pt x="2118" y="1125"/>
                      <a:pt x="2118" y="1231"/>
                    </a:cubicBezTo>
                    <a:cubicBezTo>
                      <a:pt x="2118" y="1342"/>
                      <a:pt x="2203" y="1432"/>
                      <a:pt x="2313" y="1432"/>
                    </a:cubicBezTo>
                    <a:cubicBezTo>
                      <a:pt x="2424" y="1432"/>
                      <a:pt x="2514" y="1347"/>
                      <a:pt x="2514" y="1241"/>
                    </a:cubicBezTo>
                    <a:lnTo>
                      <a:pt x="2514" y="1223"/>
                    </a:lnTo>
                    <a:cubicBezTo>
                      <a:pt x="2514" y="1112"/>
                      <a:pt x="2424" y="1032"/>
                      <a:pt x="2313" y="1032"/>
                    </a:cubicBezTo>
                    <a:close/>
                    <a:moveTo>
                      <a:pt x="377" y="1606"/>
                    </a:moveTo>
                    <a:cubicBezTo>
                      <a:pt x="340" y="1606"/>
                      <a:pt x="302" y="1617"/>
                      <a:pt x="267" y="1640"/>
                    </a:cubicBezTo>
                    <a:cubicBezTo>
                      <a:pt x="179" y="1698"/>
                      <a:pt x="152" y="1821"/>
                      <a:pt x="210" y="1911"/>
                    </a:cubicBezTo>
                    <a:lnTo>
                      <a:pt x="219" y="1924"/>
                    </a:lnTo>
                    <a:cubicBezTo>
                      <a:pt x="259" y="1981"/>
                      <a:pt x="316" y="2008"/>
                      <a:pt x="379" y="2008"/>
                    </a:cubicBezTo>
                    <a:cubicBezTo>
                      <a:pt x="414" y="2008"/>
                      <a:pt x="453" y="1999"/>
                      <a:pt x="490" y="1973"/>
                    </a:cubicBezTo>
                    <a:cubicBezTo>
                      <a:pt x="582" y="1915"/>
                      <a:pt x="600" y="1786"/>
                      <a:pt x="543" y="1698"/>
                    </a:cubicBezTo>
                    <a:cubicBezTo>
                      <a:pt x="503" y="1639"/>
                      <a:pt x="441" y="1606"/>
                      <a:pt x="377" y="1606"/>
                    </a:cubicBezTo>
                    <a:close/>
                    <a:moveTo>
                      <a:pt x="2108" y="1653"/>
                    </a:moveTo>
                    <a:cubicBezTo>
                      <a:pt x="2048" y="1653"/>
                      <a:pt x="1989" y="1679"/>
                      <a:pt x="1950" y="1729"/>
                    </a:cubicBezTo>
                    <a:lnTo>
                      <a:pt x="1940" y="1742"/>
                    </a:lnTo>
                    <a:cubicBezTo>
                      <a:pt x="1879" y="1831"/>
                      <a:pt x="1897" y="1955"/>
                      <a:pt x="1985" y="2022"/>
                    </a:cubicBezTo>
                    <a:cubicBezTo>
                      <a:pt x="2020" y="2048"/>
                      <a:pt x="2061" y="2057"/>
                      <a:pt x="2100" y="2057"/>
                    </a:cubicBezTo>
                    <a:cubicBezTo>
                      <a:pt x="2163" y="2057"/>
                      <a:pt x="2221" y="2030"/>
                      <a:pt x="2260" y="1977"/>
                    </a:cubicBezTo>
                    <a:lnTo>
                      <a:pt x="2264" y="1968"/>
                    </a:lnTo>
                    <a:cubicBezTo>
                      <a:pt x="2331" y="1884"/>
                      <a:pt x="2313" y="1760"/>
                      <a:pt x="2229" y="1694"/>
                    </a:cubicBezTo>
                    <a:cubicBezTo>
                      <a:pt x="2193" y="1666"/>
                      <a:pt x="2150" y="1653"/>
                      <a:pt x="2108" y="1653"/>
                    </a:cubicBezTo>
                    <a:close/>
                    <a:moveTo>
                      <a:pt x="895" y="2017"/>
                    </a:moveTo>
                    <a:cubicBezTo>
                      <a:pt x="814" y="2017"/>
                      <a:pt x="739" y="2067"/>
                      <a:pt x="711" y="2146"/>
                    </a:cubicBezTo>
                    <a:cubicBezTo>
                      <a:pt x="672" y="2248"/>
                      <a:pt x="725" y="2364"/>
                      <a:pt x="826" y="2399"/>
                    </a:cubicBezTo>
                    <a:lnTo>
                      <a:pt x="844" y="2407"/>
                    </a:lnTo>
                    <a:cubicBezTo>
                      <a:pt x="867" y="2413"/>
                      <a:pt x="885" y="2417"/>
                      <a:pt x="906" y="2417"/>
                    </a:cubicBezTo>
                    <a:cubicBezTo>
                      <a:pt x="986" y="2417"/>
                      <a:pt x="1062" y="2364"/>
                      <a:pt x="1093" y="2284"/>
                    </a:cubicBezTo>
                    <a:cubicBezTo>
                      <a:pt x="1129" y="2177"/>
                      <a:pt x="1066" y="2066"/>
                      <a:pt x="965" y="2030"/>
                    </a:cubicBezTo>
                    <a:cubicBezTo>
                      <a:pt x="942" y="2021"/>
                      <a:pt x="918" y="2017"/>
                      <a:pt x="895" y="2017"/>
                    </a:cubicBezTo>
                    <a:close/>
                    <a:moveTo>
                      <a:pt x="1562" y="2036"/>
                    </a:moveTo>
                    <a:cubicBezTo>
                      <a:pt x="1544" y="2036"/>
                      <a:pt x="1525" y="2038"/>
                      <a:pt x="1506" y="2044"/>
                    </a:cubicBezTo>
                    <a:cubicBezTo>
                      <a:pt x="1399" y="2075"/>
                      <a:pt x="1338" y="2181"/>
                      <a:pt x="1364" y="2288"/>
                    </a:cubicBezTo>
                    <a:cubicBezTo>
                      <a:pt x="1391" y="2376"/>
                      <a:pt x="1471" y="2434"/>
                      <a:pt x="1555" y="2434"/>
                    </a:cubicBezTo>
                    <a:cubicBezTo>
                      <a:pt x="1572" y="2434"/>
                      <a:pt x="1590" y="2434"/>
                      <a:pt x="1608" y="2425"/>
                    </a:cubicBezTo>
                    <a:lnTo>
                      <a:pt x="1625" y="2421"/>
                    </a:lnTo>
                    <a:cubicBezTo>
                      <a:pt x="1732" y="2390"/>
                      <a:pt x="1785" y="2279"/>
                      <a:pt x="1754" y="2177"/>
                    </a:cubicBezTo>
                    <a:cubicBezTo>
                      <a:pt x="1729" y="2090"/>
                      <a:pt x="1647" y="2036"/>
                      <a:pt x="1562" y="20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0"/>
              <p:cNvSpPr/>
              <p:nvPr/>
            </p:nvSpPr>
            <p:spPr>
              <a:xfrm>
                <a:off x="3766205" y="4343696"/>
                <a:ext cx="101027" cy="7572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24" extrusionOk="0">
                    <a:moveTo>
                      <a:pt x="365" y="1"/>
                    </a:moveTo>
                    <a:cubicBezTo>
                      <a:pt x="165" y="1"/>
                      <a:pt x="1" y="160"/>
                      <a:pt x="1" y="365"/>
                    </a:cubicBezTo>
                    <a:cubicBezTo>
                      <a:pt x="1" y="564"/>
                      <a:pt x="165" y="724"/>
                      <a:pt x="365" y="724"/>
                    </a:cubicBezTo>
                    <a:cubicBezTo>
                      <a:pt x="569" y="724"/>
                      <a:pt x="728" y="564"/>
                      <a:pt x="728" y="365"/>
                    </a:cubicBezTo>
                    <a:cubicBezTo>
                      <a:pt x="728" y="160"/>
                      <a:pt x="569" y="1"/>
                      <a:pt x="365" y="1"/>
                    </a:cubicBezTo>
                    <a:close/>
                  </a:path>
                </a:pathLst>
              </a:custGeom>
              <a:solidFill>
                <a:srgbClr val="1C2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0"/>
              <p:cNvSpPr/>
              <p:nvPr/>
            </p:nvSpPr>
            <p:spPr>
              <a:xfrm>
                <a:off x="3803206" y="4271314"/>
                <a:ext cx="30211" cy="11056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057" extrusionOk="0">
                    <a:moveTo>
                      <a:pt x="107" y="0"/>
                    </a:moveTo>
                    <a:cubicBezTo>
                      <a:pt x="49" y="0"/>
                      <a:pt x="0" y="49"/>
                      <a:pt x="0" y="107"/>
                    </a:cubicBezTo>
                    <a:lnTo>
                      <a:pt x="0" y="946"/>
                    </a:lnTo>
                    <a:cubicBezTo>
                      <a:pt x="0" y="1008"/>
                      <a:pt x="49" y="1057"/>
                      <a:pt x="107" y="1057"/>
                    </a:cubicBezTo>
                    <a:cubicBezTo>
                      <a:pt x="168" y="1057"/>
                      <a:pt x="217" y="1008"/>
                      <a:pt x="217" y="946"/>
                    </a:cubicBezTo>
                    <a:lnTo>
                      <a:pt x="217" y="107"/>
                    </a:lnTo>
                    <a:cubicBezTo>
                      <a:pt x="217" y="49"/>
                      <a:pt x="168" y="0"/>
                      <a:pt x="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0"/>
              <p:cNvSpPr/>
              <p:nvPr/>
            </p:nvSpPr>
            <p:spPr>
              <a:xfrm>
                <a:off x="5398566" y="4754141"/>
                <a:ext cx="726588" cy="16317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156" extrusionOk="0">
                    <a:moveTo>
                      <a:pt x="1" y="1"/>
                    </a:moveTo>
                    <a:lnTo>
                      <a:pt x="1" y="155"/>
                    </a:lnTo>
                    <a:lnTo>
                      <a:pt x="5243" y="155"/>
                    </a:lnTo>
                    <a:lnTo>
                      <a:pt x="52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0"/>
              <p:cNvSpPr/>
              <p:nvPr/>
            </p:nvSpPr>
            <p:spPr>
              <a:xfrm>
                <a:off x="5398566" y="4836773"/>
                <a:ext cx="726588" cy="16317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156" extrusionOk="0">
                    <a:moveTo>
                      <a:pt x="1" y="0"/>
                    </a:moveTo>
                    <a:lnTo>
                      <a:pt x="1" y="156"/>
                    </a:lnTo>
                    <a:lnTo>
                      <a:pt x="5243" y="156"/>
                    </a:lnTo>
                    <a:lnTo>
                      <a:pt x="5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" name="Google Shape;138;p10"/>
              <p:cNvGrpSpPr/>
              <p:nvPr/>
            </p:nvGrpSpPr>
            <p:grpSpPr>
              <a:xfrm>
                <a:off x="311626" y="3246656"/>
                <a:ext cx="2659372" cy="2357382"/>
                <a:chOff x="353753" y="2790099"/>
                <a:chExt cx="3269854" cy="2898539"/>
              </a:xfrm>
            </p:grpSpPr>
            <p:sp>
              <p:nvSpPr>
                <p:cNvPr id="139" name="Google Shape;139;p10"/>
                <p:cNvSpPr/>
                <p:nvPr/>
              </p:nvSpPr>
              <p:spPr>
                <a:xfrm>
                  <a:off x="353753" y="2790099"/>
                  <a:ext cx="3269854" cy="2898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5" h="20916" extrusionOk="0">
                      <a:moveTo>
                        <a:pt x="11792" y="2302"/>
                      </a:moveTo>
                      <a:cubicBezTo>
                        <a:pt x="15124" y="2302"/>
                        <a:pt x="18260" y="4362"/>
                        <a:pt x="19463" y="7670"/>
                      </a:cubicBezTo>
                      <a:cubicBezTo>
                        <a:pt x="20999" y="11896"/>
                        <a:pt x="18811" y="16587"/>
                        <a:pt x="14585" y="18123"/>
                      </a:cubicBezTo>
                      <a:cubicBezTo>
                        <a:pt x="13668" y="18456"/>
                        <a:pt x="12730" y="18614"/>
                        <a:pt x="11807" y="18614"/>
                      </a:cubicBezTo>
                      <a:cubicBezTo>
                        <a:pt x="8471" y="18614"/>
                        <a:pt x="5335" y="16553"/>
                        <a:pt x="4132" y="13240"/>
                      </a:cubicBezTo>
                      <a:cubicBezTo>
                        <a:pt x="2597" y="9016"/>
                        <a:pt x="4785" y="4329"/>
                        <a:pt x="9015" y="2793"/>
                      </a:cubicBezTo>
                      <a:cubicBezTo>
                        <a:pt x="9931" y="2460"/>
                        <a:pt x="10869" y="2302"/>
                        <a:pt x="11792" y="2302"/>
                      </a:cubicBezTo>
                      <a:close/>
                      <a:moveTo>
                        <a:pt x="11797" y="1"/>
                      </a:moveTo>
                      <a:cubicBezTo>
                        <a:pt x="10612" y="1"/>
                        <a:pt x="9407" y="204"/>
                        <a:pt x="8229" y="632"/>
                      </a:cubicBezTo>
                      <a:cubicBezTo>
                        <a:pt x="2801" y="2602"/>
                        <a:pt x="0" y="8602"/>
                        <a:pt x="1971" y="14027"/>
                      </a:cubicBezTo>
                      <a:cubicBezTo>
                        <a:pt x="3517" y="18276"/>
                        <a:pt x="7529" y="20915"/>
                        <a:pt x="11802" y="20915"/>
                      </a:cubicBezTo>
                      <a:cubicBezTo>
                        <a:pt x="12987" y="20915"/>
                        <a:pt x="14192" y="20712"/>
                        <a:pt x="15370" y="20285"/>
                      </a:cubicBezTo>
                      <a:cubicBezTo>
                        <a:pt x="20794" y="18310"/>
                        <a:pt x="23595" y="12314"/>
                        <a:pt x="21624" y="6885"/>
                      </a:cubicBezTo>
                      <a:cubicBezTo>
                        <a:pt x="20081" y="2639"/>
                        <a:pt x="16069" y="1"/>
                        <a:pt x="117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10"/>
                <p:cNvSpPr/>
                <p:nvPr/>
              </p:nvSpPr>
              <p:spPr>
                <a:xfrm>
                  <a:off x="759660" y="3615075"/>
                  <a:ext cx="2424778" cy="1240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97" h="8954" extrusionOk="0">
                      <a:moveTo>
                        <a:pt x="16409" y="1"/>
                      </a:moveTo>
                      <a:cubicBezTo>
                        <a:pt x="16294" y="1"/>
                        <a:pt x="16177" y="20"/>
                        <a:pt x="16063" y="62"/>
                      </a:cubicBezTo>
                      <a:lnTo>
                        <a:pt x="787" y="5615"/>
                      </a:lnTo>
                      <a:cubicBezTo>
                        <a:pt x="277" y="5801"/>
                        <a:pt x="1" y="6355"/>
                        <a:pt x="183" y="6844"/>
                      </a:cubicBezTo>
                      <a:cubicBezTo>
                        <a:pt x="321" y="7226"/>
                        <a:pt x="690" y="7461"/>
                        <a:pt x="1087" y="7461"/>
                      </a:cubicBezTo>
                      <a:cubicBezTo>
                        <a:pt x="1202" y="7461"/>
                        <a:pt x="1320" y="7441"/>
                        <a:pt x="1434" y="7399"/>
                      </a:cubicBezTo>
                      <a:lnTo>
                        <a:pt x="3032" y="6822"/>
                      </a:lnTo>
                      <a:cubicBezTo>
                        <a:pt x="3218" y="6755"/>
                        <a:pt x="3407" y="6723"/>
                        <a:pt x="3592" y="6723"/>
                      </a:cubicBezTo>
                      <a:cubicBezTo>
                        <a:pt x="4229" y="6723"/>
                        <a:pt x="4819" y="7098"/>
                        <a:pt x="5038" y="7709"/>
                      </a:cubicBezTo>
                      <a:lnTo>
                        <a:pt x="5070" y="7785"/>
                      </a:lnTo>
                      <a:cubicBezTo>
                        <a:pt x="5331" y="8508"/>
                        <a:pt x="6033" y="8953"/>
                        <a:pt x="6787" y="8953"/>
                      </a:cubicBezTo>
                      <a:cubicBezTo>
                        <a:pt x="7005" y="8953"/>
                        <a:pt x="7227" y="8916"/>
                        <a:pt x="7444" y="8837"/>
                      </a:cubicBezTo>
                      <a:lnTo>
                        <a:pt x="12047" y="7164"/>
                      </a:lnTo>
                      <a:cubicBezTo>
                        <a:pt x="13019" y="6813"/>
                        <a:pt x="13533" y="5761"/>
                        <a:pt x="13196" y="4833"/>
                      </a:cubicBezTo>
                      <a:lnTo>
                        <a:pt x="13121" y="4630"/>
                      </a:lnTo>
                      <a:cubicBezTo>
                        <a:pt x="12859" y="3911"/>
                        <a:pt x="13254" y="3106"/>
                        <a:pt x="14004" y="2836"/>
                      </a:cubicBezTo>
                      <a:lnTo>
                        <a:pt x="16712" y="1851"/>
                      </a:lnTo>
                      <a:cubicBezTo>
                        <a:pt x="17222" y="1664"/>
                        <a:pt x="17497" y="1109"/>
                        <a:pt x="17320" y="617"/>
                      </a:cubicBezTo>
                      <a:cubicBezTo>
                        <a:pt x="17178" y="238"/>
                        <a:pt x="16807" y="1"/>
                        <a:pt x="164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1" name="Google Shape;141;p10"/>
              <p:cNvSpPr/>
              <p:nvPr/>
            </p:nvSpPr>
            <p:spPr>
              <a:xfrm>
                <a:off x="3268016" y="4754141"/>
                <a:ext cx="726588" cy="16317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156" extrusionOk="0">
                    <a:moveTo>
                      <a:pt x="1" y="1"/>
                    </a:moveTo>
                    <a:lnTo>
                      <a:pt x="1" y="155"/>
                    </a:lnTo>
                    <a:lnTo>
                      <a:pt x="5243" y="155"/>
                    </a:lnTo>
                    <a:lnTo>
                      <a:pt x="52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0"/>
              <p:cNvSpPr/>
              <p:nvPr/>
            </p:nvSpPr>
            <p:spPr>
              <a:xfrm>
                <a:off x="3268016" y="4836773"/>
                <a:ext cx="726588" cy="16317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156" extrusionOk="0">
                    <a:moveTo>
                      <a:pt x="1" y="0"/>
                    </a:moveTo>
                    <a:lnTo>
                      <a:pt x="1" y="156"/>
                    </a:lnTo>
                    <a:lnTo>
                      <a:pt x="5243" y="156"/>
                    </a:lnTo>
                    <a:lnTo>
                      <a:pt x="5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10"/>
          <p:cNvSpPr/>
          <p:nvPr/>
        </p:nvSpPr>
        <p:spPr>
          <a:xfrm rot="-2046914">
            <a:off x="-7837653" y="-4105986"/>
            <a:ext cx="10349659" cy="8211979"/>
          </a:xfrm>
          <a:prstGeom prst="ellipse">
            <a:avLst/>
          </a:prstGeom>
          <a:solidFill>
            <a:srgbClr val="336574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ABB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uRzMyYxNipA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oJTMJtiHmf4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0"/>
          <p:cNvSpPr txBox="1">
            <a:spLocks noGrp="1"/>
          </p:cNvSpPr>
          <p:nvPr>
            <p:ph type="ctrTitle"/>
          </p:nvPr>
        </p:nvSpPr>
        <p:spPr>
          <a:xfrm>
            <a:off x="1476850" y="550350"/>
            <a:ext cx="373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SADD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</a:endParaRPr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1"/>
          </p:nvPr>
        </p:nvSpPr>
        <p:spPr>
          <a:xfrm>
            <a:off x="1476850" y="2434950"/>
            <a:ext cx="32064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Students Against Dangerous Driving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" name="Google Shape;596;p30"/>
          <p:cNvGrpSpPr/>
          <p:nvPr/>
        </p:nvGrpSpPr>
        <p:grpSpPr>
          <a:xfrm>
            <a:off x="5173120" y="1048631"/>
            <a:ext cx="5158658" cy="3620319"/>
            <a:chOff x="5173120" y="1048631"/>
            <a:chExt cx="5158658" cy="3620319"/>
          </a:xfrm>
        </p:grpSpPr>
        <p:sp>
          <p:nvSpPr>
            <p:cNvPr id="597" name="Google Shape;597;p30"/>
            <p:cNvSpPr/>
            <p:nvPr/>
          </p:nvSpPr>
          <p:spPr>
            <a:xfrm>
              <a:off x="9396814" y="3751250"/>
              <a:ext cx="661200" cy="9177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8" name="Google Shape;598;p30"/>
            <p:cNvGrpSpPr/>
            <p:nvPr/>
          </p:nvGrpSpPr>
          <p:grpSpPr>
            <a:xfrm>
              <a:off x="5173120" y="1048631"/>
              <a:ext cx="5158658" cy="3620319"/>
              <a:chOff x="5173120" y="1048631"/>
              <a:chExt cx="5158658" cy="3620319"/>
            </a:xfrm>
          </p:grpSpPr>
          <p:sp>
            <p:nvSpPr>
              <p:cNvPr id="599" name="Google Shape;599;p30"/>
              <p:cNvSpPr/>
              <p:nvPr/>
            </p:nvSpPr>
            <p:spPr>
              <a:xfrm>
                <a:off x="5467950" y="3751250"/>
                <a:ext cx="661200" cy="91770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0" name="Google Shape;600;p30"/>
              <p:cNvGrpSpPr/>
              <p:nvPr/>
            </p:nvGrpSpPr>
            <p:grpSpPr>
              <a:xfrm>
                <a:off x="5173120" y="1048631"/>
                <a:ext cx="5158658" cy="3231941"/>
                <a:chOff x="5593100" y="1024150"/>
                <a:chExt cx="594425" cy="372425"/>
              </a:xfrm>
            </p:grpSpPr>
            <p:sp>
              <p:nvSpPr>
                <p:cNvPr id="601" name="Google Shape;601;p30"/>
                <p:cNvSpPr/>
                <p:nvPr/>
              </p:nvSpPr>
              <p:spPr>
                <a:xfrm>
                  <a:off x="5593100" y="1117900"/>
                  <a:ext cx="67550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876" extrusionOk="0">
                      <a:moveTo>
                        <a:pt x="1990" y="1"/>
                      </a:moveTo>
                      <a:cubicBezTo>
                        <a:pt x="1439" y="1"/>
                        <a:pt x="588" y="211"/>
                        <a:pt x="340" y="513"/>
                      </a:cubicBezTo>
                      <a:cubicBezTo>
                        <a:pt x="0" y="926"/>
                        <a:pt x="437" y="1583"/>
                        <a:pt x="705" y="1707"/>
                      </a:cubicBezTo>
                      <a:cubicBezTo>
                        <a:pt x="974" y="1827"/>
                        <a:pt x="1923" y="1875"/>
                        <a:pt x="1923" y="1875"/>
                      </a:cubicBezTo>
                      <a:lnTo>
                        <a:pt x="2701" y="1121"/>
                      </a:lnTo>
                      <a:cubicBezTo>
                        <a:pt x="2701" y="1121"/>
                        <a:pt x="2656" y="299"/>
                        <a:pt x="2436" y="97"/>
                      </a:cubicBezTo>
                      <a:cubicBezTo>
                        <a:pt x="2362" y="31"/>
                        <a:pt x="2198" y="1"/>
                        <a:pt x="1990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30"/>
                <p:cNvSpPr/>
                <p:nvPr/>
              </p:nvSpPr>
              <p:spPr>
                <a:xfrm>
                  <a:off x="5641175" y="1145925"/>
                  <a:ext cx="352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1047" extrusionOk="0">
                      <a:moveTo>
                        <a:pt x="778" y="0"/>
                      </a:moveTo>
                      <a:lnTo>
                        <a:pt x="0" y="754"/>
                      </a:lnTo>
                      <a:lnTo>
                        <a:pt x="1291" y="1047"/>
                      </a:lnTo>
                      <a:lnTo>
                        <a:pt x="1410" y="145"/>
                      </a:lnTo>
                      <a:cubicBezTo>
                        <a:pt x="1339" y="145"/>
                        <a:pt x="778" y="0"/>
                        <a:pt x="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30"/>
                <p:cNvSpPr/>
                <p:nvPr/>
              </p:nvSpPr>
              <p:spPr>
                <a:xfrm>
                  <a:off x="5600675" y="1117900"/>
                  <a:ext cx="59975" cy="3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439" extrusionOk="0">
                      <a:moveTo>
                        <a:pt x="1687" y="1"/>
                      </a:moveTo>
                      <a:cubicBezTo>
                        <a:pt x="1136" y="1"/>
                        <a:pt x="285" y="211"/>
                        <a:pt x="37" y="513"/>
                      </a:cubicBezTo>
                      <a:cubicBezTo>
                        <a:pt x="24" y="526"/>
                        <a:pt x="13" y="543"/>
                        <a:pt x="0" y="561"/>
                      </a:cubicBezTo>
                      <a:cubicBezTo>
                        <a:pt x="72" y="709"/>
                        <a:pt x="203" y="846"/>
                        <a:pt x="372" y="950"/>
                      </a:cubicBezTo>
                      <a:cubicBezTo>
                        <a:pt x="612" y="1094"/>
                        <a:pt x="891" y="1163"/>
                        <a:pt x="1163" y="1228"/>
                      </a:cubicBezTo>
                      <a:cubicBezTo>
                        <a:pt x="1404" y="1287"/>
                        <a:pt x="1647" y="1345"/>
                        <a:pt x="1889" y="1404"/>
                      </a:cubicBezTo>
                      <a:cubicBezTo>
                        <a:pt x="1947" y="1418"/>
                        <a:pt x="2009" y="1431"/>
                        <a:pt x="2071" y="1438"/>
                      </a:cubicBezTo>
                      <a:lnTo>
                        <a:pt x="2398" y="1121"/>
                      </a:lnTo>
                      <a:cubicBezTo>
                        <a:pt x="2398" y="1121"/>
                        <a:pt x="2353" y="299"/>
                        <a:pt x="2133" y="97"/>
                      </a:cubicBezTo>
                      <a:cubicBezTo>
                        <a:pt x="2059" y="31"/>
                        <a:pt x="1895" y="1"/>
                        <a:pt x="1687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30"/>
                <p:cNvSpPr/>
                <p:nvPr/>
              </p:nvSpPr>
              <p:spPr>
                <a:xfrm>
                  <a:off x="5599875" y="1146950"/>
                  <a:ext cx="2877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" h="53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248"/>
                        <a:pt x="280" y="466"/>
                        <a:pt x="424" y="537"/>
                      </a:cubicBezTo>
                      <a:cubicBezTo>
                        <a:pt x="620" y="493"/>
                        <a:pt x="817" y="448"/>
                        <a:pt x="1012" y="404"/>
                      </a:cubicBezTo>
                      <a:cubicBezTo>
                        <a:pt x="1054" y="393"/>
                        <a:pt x="1098" y="383"/>
                        <a:pt x="1122" y="348"/>
                      </a:cubicBezTo>
                      <a:cubicBezTo>
                        <a:pt x="1150" y="314"/>
                        <a:pt x="1133" y="242"/>
                        <a:pt x="1092" y="231"/>
                      </a:cubicBezTo>
                      <a:cubicBezTo>
                        <a:pt x="734" y="135"/>
                        <a:pt x="369" y="59"/>
                        <a:pt x="1" y="1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30"/>
                <p:cNvSpPr/>
                <p:nvPr/>
              </p:nvSpPr>
              <p:spPr>
                <a:xfrm>
                  <a:off x="6119975" y="1117900"/>
                  <a:ext cx="67550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876" extrusionOk="0">
                      <a:moveTo>
                        <a:pt x="714" y="1"/>
                      </a:moveTo>
                      <a:cubicBezTo>
                        <a:pt x="507" y="1"/>
                        <a:pt x="342" y="31"/>
                        <a:pt x="269" y="97"/>
                      </a:cubicBezTo>
                      <a:cubicBezTo>
                        <a:pt x="48" y="299"/>
                        <a:pt x="1" y="1121"/>
                        <a:pt x="1" y="1121"/>
                      </a:cubicBezTo>
                      <a:lnTo>
                        <a:pt x="778" y="1875"/>
                      </a:lnTo>
                      <a:cubicBezTo>
                        <a:pt x="778" y="1875"/>
                        <a:pt x="1728" y="1827"/>
                        <a:pt x="1996" y="1707"/>
                      </a:cubicBezTo>
                      <a:cubicBezTo>
                        <a:pt x="2265" y="1583"/>
                        <a:pt x="2701" y="926"/>
                        <a:pt x="2360" y="513"/>
                      </a:cubicBezTo>
                      <a:cubicBezTo>
                        <a:pt x="2113" y="211"/>
                        <a:pt x="1264" y="1"/>
                        <a:pt x="714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0"/>
                <p:cNvSpPr/>
                <p:nvPr/>
              </p:nvSpPr>
              <p:spPr>
                <a:xfrm>
                  <a:off x="6104150" y="1145925"/>
                  <a:ext cx="353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" h="1047" extrusionOk="0">
                      <a:moveTo>
                        <a:pt x="634" y="0"/>
                      </a:moveTo>
                      <a:cubicBezTo>
                        <a:pt x="634" y="0"/>
                        <a:pt x="73" y="145"/>
                        <a:pt x="0" y="145"/>
                      </a:cubicBezTo>
                      <a:lnTo>
                        <a:pt x="121" y="1047"/>
                      </a:lnTo>
                      <a:lnTo>
                        <a:pt x="1411" y="754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0"/>
                <p:cNvSpPr/>
                <p:nvPr/>
              </p:nvSpPr>
              <p:spPr>
                <a:xfrm>
                  <a:off x="6119975" y="1117900"/>
                  <a:ext cx="59975" cy="3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439" extrusionOk="0">
                      <a:moveTo>
                        <a:pt x="714" y="1"/>
                      </a:moveTo>
                      <a:cubicBezTo>
                        <a:pt x="507" y="1"/>
                        <a:pt x="342" y="31"/>
                        <a:pt x="269" y="97"/>
                      </a:cubicBezTo>
                      <a:cubicBezTo>
                        <a:pt x="48" y="299"/>
                        <a:pt x="1" y="1121"/>
                        <a:pt x="1" y="1121"/>
                      </a:cubicBezTo>
                      <a:lnTo>
                        <a:pt x="331" y="1438"/>
                      </a:lnTo>
                      <a:cubicBezTo>
                        <a:pt x="389" y="1431"/>
                        <a:pt x="451" y="1418"/>
                        <a:pt x="510" y="1404"/>
                      </a:cubicBezTo>
                      <a:cubicBezTo>
                        <a:pt x="754" y="1345"/>
                        <a:pt x="995" y="1287"/>
                        <a:pt x="1236" y="1228"/>
                      </a:cubicBezTo>
                      <a:cubicBezTo>
                        <a:pt x="1511" y="1163"/>
                        <a:pt x="1786" y="1094"/>
                        <a:pt x="2027" y="950"/>
                      </a:cubicBezTo>
                      <a:cubicBezTo>
                        <a:pt x="2195" y="846"/>
                        <a:pt x="2327" y="709"/>
                        <a:pt x="2398" y="561"/>
                      </a:cubicBezTo>
                      <a:cubicBezTo>
                        <a:pt x="2388" y="543"/>
                        <a:pt x="2374" y="526"/>
                        <a:pt x="2360" y="513"/>
                      </a:cubicBezTo>
                      <a:cubicBezTo>
                        <a:pt x="2113" y="211"/>
                        <a:pt x="1264" y="1"/>
                        <a:pt x="714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0"/>
                <p:cNvSpPr/>
                <p:nvPr/>
              </p:nvSpPr>
              <p:spPr>
                <a:xfrm>
                  <a:off x="6152050" y="1146950"/>
                  <a:ext cx="2867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538" extrusionOk="0">
                      <a:moveTo>
                        <a:pt x="1147" y="1"/>
                      </a:moveTo>
                      <a:cubicBezTo>
                        <a:pt x="778" y="59"/>
                        <a:pt x="417" y="135"/>
                        <a:pt x="56" y="231"/>
                      </a:cubicBezTo>
                      <a:cubicBezTo>
                        <a:pt x="15" y="242"/>
                        <a:pt x="1" y="314"/>
                        <a:pt x="25" y="348"/>
                      </a:cubicBezTo>
                      <a:cubicBezTo>
                        <a:pt x="49" y="383"/>
                        <a:pt x="97" y="393"/>
                        <a:pt x="139" y="404"/>
                      </a:cubicBezTo>
                      <a:cubicBezTo>
                        <a:pt x="334" y="448"/>
                        <a:pt x="527" y="493"/>
                        <a:pt x="723" y="537"/>
                      </a:cubicBezTo>
                      <a:lnTo>
                        <a:pt x="726" y="537"/>
                      </a:lnTo>
                      <a:cubicBezTo>
                        <a:pt x="868" y="466"/>
                        <a:pt x="1053" y="248"/>
                        <a:pt x="1147" y="1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0"/>
                <p:cNvSpPr/>
                <p:nvPr/>
              </p:nvSpPr>
              <p:spPr>
                <a:xfrm>
                  <a:off x="5759350" y="1351050"/>
                  <a:ext cx="263375" cy="4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5" h="1821" extrusionOk="0">
                      <a:moveTo>
                        <a:pt x="7800" y="1"/>
                      </a:moveTo>
                      <a:cubicBezTo>
                        <a:pt x="7800" y="1"/>
                        <a:pt x="6052" y="35"/>
                        <a:pt x="5839" y="35"/>
                      </a:cubicBezTo>
                      <a:cubicBezTo>
                        <a:pt x="5621" y="35"/>
                        <a:pt x="2306" y="500"/>
                        <a:pt x="2306" y="500"/>
                      </a:cubicBezTo>
                      <a:lnTo>
                        <a:pt x="664" y="1033"/>
                      </a:lnTo>
                      <a:lnTo>
                        <a:pt x="0" y="1463"/>
                      </a:lnTo>
                      <a:lnTo>
                        <a:pt x="699" y="1821"/>
                      </a:lnTo>
                      <a:lnTo>
                        <a:pt x="9189" y="1821"/>
                      </a:lnTo>
                      <a:lnTo>
                        <a:pt x="10534" y="1463"/>
                      </a:lnTo>
                      <a:cubicBezTo>
                        <a:pt x="10534" y="1463"/>
                        <a:pt x="10332" y="465"/>
                        <a:pt x="10225" y="427"/>
                      </a:cubicBezTo>
                      <a:cubicBezTo>
                        <a:pt x="10118" y="393"/>
                        <a:pt x="7800" y="1"/>
                        <a:pt x="7800" y="1"/>
                      </a:cubicBezTo>
                      <a:close/>
                    </a:path>
                  </a:pathLst>
                </a:custGeom>
                <a:solidFill>
                  <a:srgbClr val="3835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0"/>
                <p:cNvSpPr/>
                <p:nvPr/>
              </p:nvSpPr>
              <p:spPr>
                <a:xfrm>
                  <a:off x="5618975" y="1024150"/>
                  <a:ext cx="544025" cy="3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1" h="14540" extrusionOk="0">
                      <a:moveTo>
                        <a:pt x="10986" y="1510"/>
                      </a:moveTo>
                      <a:cubicBezTo>
                        <a:pt x="11465" y="1510"/>
                        <a:pt x="12665" y="1538"/>
                        <a:pt x="14291" y="1789"/>
                      </a:cubicBezTo>
                      <a:cubicBezTo>
                        <a:pt x="14409" y="1807"/>
                        <a:pt x="14515" y="1872"/>
                        <a:pt x="14588" y="1964"/>
                      </a:cubicBezTo>
                      <a:cubicBezTo>
                        <a:pt x="14746" y="2161"/>
                        <a:pt x="15018" y="2529"/>
                        <a:pt x="15176" y="2869"/>
                      </a:cubicBezTo>
                      <a:cubicBezTo>
                        <a:pt x="15414" y="3368"/>
                        <a:pt x="15953" y="4160"/>
                        <a:pt x="15163" y="4160"/>
                      </a:cubicBezTo>
                      <a:lnTo>
                        <a:pt x="6630" y="4160"/>
                      </a:lnTo>
                      <a:cubicBezTo>
                        <a:pt x="5839" y="4160"/>
                        <a:pt x="6379" y="3368"/>
                        <a:pt x="6617" y="2869"/>
                      </a:cubicBezTo>
                      <a:cubicBezTo>
                        <a:pt x="6778" y="2529"/>
                        <a:pt x="7050" y="2161"/>
                        <a:pt x="7205" y="1964"/>
                      </a:cubicBezTo>
                      <a:cubicBezTo>
                        <a:pt x="7277" y="1872"/>
                        <a:pt x="7384" y="1807"/>
                        <a:pt x="7500" y="1789"/>
                      </a:cubicBezTo>
                      <a:cubicBezTo>
                        <a:pt x="9127" y="1538"/>
                        <a:pt x="10327" y="1510"/>
                        <a:pt x="10806" y="1510"/>
                      </a:cubicBezTo>
                      <a:cubicBezTo>
                        <a:pt x="10840" y="1510"/>
                        <a:pt x="10870" y="1510"/>
                        <a:pt x="10896" y="1510"/>
                      </a:cubicBezTo>
                      <a:cubicBezTo>
                        <a:pt x="10923" y="1510"/>
                        <a:pt x="10953" y="1510"/>
                        <a:pt x="10986" y="1510"/>
                      </a:cubicBezTo>
                      <a:close/>
                      <a:moveTo>
                        <a:pt x="10821" y="1"/>
                      </a:moveTo>
                      <a:cubicBezTo>
                        <a:pt x="9911" y="1"/>
                        <a:pt x="9001" y="46"/>
                        <a:pt x="8096" y="135"/>
                      </a:cubicBezTo>
                      <a:cubicBezTo>
                        <a:pt x="6651" y="276"/>
                        <a:pt x="5079" y="447"/>
                        <a:pt x="4662" y="554"/>
                      </a:cubicBezTo>
                      <a:cubicBezTo>
                        <a:pt x="3568" y="840"/>
                        <a:pt x="1762" y="5835"/>
                        <a:pt x="1762" y="5835"/>
                      </a:cubicBezTo>
                      <a:lnTo>
                        <a:pt x="1026" y="6313"/>
                      </a:lnTo>
                      <a:cubicBezTo>
                        <a:pt x="778" y="6475"/>
                        <a:pt x="585" y="6702"/>
                        <a:pt x="465" y="6970"/>
                      </a:cubicBezTo>
                      <a:cubicBezTo>
                        <a:pt x="300" y="7335"/>
                        <a:pt x="97" y="7851"/>
                        <a:pt x="97" y="8164"/>
                      </a:cubicBezTo>
                      <a:cubicBezTo>
                        <a:pt x="97" y="8687"/>
                        <a:pt x="1" y="11208"/>
                        <a:pt x="190" y="12636"/>
                      </a:cubicBezTo>
                      <a:cubicBezTo>
                        <a:pt x="290" y="13379"/>
                        <a:pt x="441" y="13865"/>
                        <a:pt x="561" y="14157"/>
                      </a:cubicBezTo>
                      <a:cubicBezTo>
                        <a:pt x="658" y="14387"/>
                        <a:pt x="882" y="14539"/>
                        <a:pt x="1129" y="14539"/>
                      </a:cubicBezTo>
                      <a:lnTo>
                        <a:pt x="5615" y="14539"/>
                      </a:lnTo>
                      <a:lnTo>
                        <a:pt x="6613" y="14301"/>
                      </a:lnTo>
                      <a:lnTo>
                        <a:pt x="15148" y="14301"/>
                      </a:lnTo>
                      <a:lnTo>
                        <a:pt x="16149" y="14539"/>
                      </a:lnTo>
                      <a:lnTo>
                        <a:pt x="20633" y="14539"/>
                      </a:lnTo>
                      <a:cubicBezTo>
                        <a:pt x="20880" y="14539"/>
                        <a:pt x="21103" y="14387"/>
                        <a:pt x="21200" y="14157"/>
                      </a:cubicBezTo>
                      <a:cubicBezTo>
                        <a:pt x="21320" y="13865"/>
                        <a:pt x="21471" y="13379"/>
                        <a:pt x="21571" y="12636"/>
                      </a:cubicBezTo>
                      <a:cubicBezTo>
                        <a:pt x="21760" y="11208"/>
                        <a:pt x="21665" y="8687"/>
                        <a:pt x="21665" y="8164"/>
                      </a:cubicBezTo>
                      <a:cubicBezTo>
                        <a:pt x="21665" y="7851"/>
                        <a:pt x="21462" y="7335"/>
                        <a:pt x="21300" y="6970"/>
                      </a:cubicBezTo>
                      <a:cubicBezTo>
                        <a:pt x="21179" y="6702"/>
                        <a:pt x="20984" y="6475"/>
                        <a:pt x="20739" y="6313"/>
                      </a:cubicBezTo>
                      <a:lnTo>
                        <a:pt x="20003" y="5835"/>
                      </a:lnTo>
                      <a:cubicBezTo>
                        <a:pt x="20003" y="5835"/>
                        <a:pt x="18193" y="840"/>
                        <a:pt x="17099" y="554"/>
                      </a:cubicBezTo>
                      <a:cubicBezTo>
                        <a:pt x="16673" y="444"/>
                        <a:pt x="14935" y="265"/>
                        <a:pt x="13387" y="120"/>
                      </a:cubicBezTo>
                      <a:cubicBezTo>
                        <a:pt x="12533" y="40"/>
                        <a:pt x="11677" y="1"/>
                        <a:pt x="10821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0"/>
                <p:cNvSpPr/>
                <p:nvPr/>
              </p:nvSpPr>
              <p:spPr>
                <a:xfrm>
                  <a:off x="5684950" y="1155725"/>
                  <a:ext cx="413900" cy="7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6" h="2924" extrusionOk="0">
                      <a:moveTo>
                        <a:pt x="0" y="1"/>
                      </a:moveTo>
                      <a:cubicBezTo>
                        <a:pt x="1" y="1"/>
                        <a:pt x="1050" y="999"/>
                        <a:pt x="1762" y="1666"/>
                      </a:cubicBezTo>
                      <a:cubicBezTo>
                        <a:pt x="2474" y="2330"/>
                        <a:pt x="3141" y="2852"/>
                        <a:pt x="5140" y="2901"/>
                      </a:cubicBezTo>
                      <a:cubicBezTo>
                        <a:pt x="5807" y="2918"/>
                        <a:pt x="6384" y="2924"/>
                        <a:pt x="6857" y="2924"/>
                      </a:cubicBezTo>
                      <a:cubicBezTo>
                        <a:pt x="7635" y="2924"/>
                        <a:pt x="8130" y="2909"/>
                        <a:pt x="8278" y="2905"/>
                      </a:cubicBezTo>
                      <a:cubicBezTo>
                        <a:pt x="8425" y="2909"/>
                        <a:pt x="8920" y="2924"/>
                        <a:pt x="9698" y="2924"/>
                      </a:cubicBezTo>
                      <a:cubicBezTo>
                        <a:pt x="10171" y="2924"/>
                        <a:pt x="10748" y="2918"/>
                        <a:pt x="11415" y="2901"/>
                      </a:cubicBezTo>
                      <a:cubicBezTo>
                        <a:pt x="13414" y="2852"/>
                        <a:pt x="14082" y="2330"/>
                        <a:pt x="14794" y="1666"/>
                      </a:cubicBezTo>
                      <a:cubicBezTo>
                        <a:pt x="15506" y="999"/>
                        <a:pt x="16555" y="1"/>
                        <a:pt x="16555" y="1"/>
                      </a:cubicBezTo>
                      <a:lnTo>
                        <a:pt x="16555" y="1"/>
                      </a:lnTo>
                      <a:lnTo>
                        <a:pt x="8278" y="4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0"/>
                <p:cNvSpPr/>
                <p:nvPr/>
              </p:nvSpPr>
              <p:spPr>
                <a:xfrm>
                  <a:off x="5854225" y="1061900"/>
                  <a:ext cx="74925" cy="1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" h="778" extrusionOk="0">
                      <a:moveTo>
                        <a:pt x="35" y="0"/>
                      </a:moveTo>
                      <a:cubicBezTo>
                        <a:pt x="14" y="0"/>
                        <a:pt x="0" y="14"/>
                        <a:pt x="0" y="35"/>
                      </a:cubicBezTo>
                      <a:lnTo>
                        <a:pt x="0" y="747"/>
                      </a:lnTo>
                      <a:cubicBezTo>
                        <a:pt x="0" y="764"/>
                        <a:pt x="14" y="778"/>
                        <a:pt x="35" y="778"/>
                      </a:cubicBezTo>
                      <a:lnTo>
                        <a:pt x="2962" y="778"/>
                      </a:lnTo>
                      <a:cubicBezTo>
                        <a:pt x="2979" y="778"/>
                        <a:pt x="2996" y="764"/>
                        <a:pt x="2996" y="747"/>
                      </a:cubicBezTo>
                      <a:lnTo>
                        <a:pt x="2996" y="35"/>
                      </a:lnTo>
                      <a:cubicBezTo>
                        <a:pt x="2996" y="14"/>
                        <a:pt x="2979" y="0"/>
                        <a:pt x="29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0"/>
                <p:cNvSpPr/>
                <p:nvPr/>
              </p:nvSpPr>
              <p:spPr>
                <a:xfrm>
                  <a:off x="5764775" y="1090625"/>
                  <a:ext cx="5857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755" extrusionOk="0">
                      <a:moveTo>
                        <a:pt x="729" y="0"/>
                      </a:moveTo>
                      <a:cubicBezTo>
                        <a:pt x="558" y="0"/>
                        <a:pt x="402" y="114"/>
                        <a:pt x="355" y="283"/>
                      </a:cubicBezTo>
                      <a:lnTo>
                        <a:pt x="72" y="1256"/>
                      </a:lnTo>
                      <a:cubicBezTo>
                        <a:pt x="0" y="1507"/>
                        <a:pt x="186" y="1755"/>
                        <a:pt x="444" y="1755"/>
                      </a:cubicBezTo>
                      <a:lnTo>
                        <a:pt x="1899" y="1755"/>
                      </a:lnTo>
                      <a:cubicBezTo>
                        <a:pt x="2154" y="1755"/>
                        <a:pt x="2343" y="1511"/>
                        <a:pt x="2274" y="1263"/>
                      </a:cubicBezTo>
                      <a:lnTo>
                        <a:pt x="2003" y="286"/>
                      </a:lnTo>
                      <a:cubicBezTo>
                        <a:pt x="1954" y="118"/>
                        <a:pt x="1803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0"/>
                <p:cNvSpPr/>
                <p:nvPr/>
              </p:nvSpPr>
              <p:spPr>
                <a:xfrm>
                  <a:off x="5750050" y="1142075"/>
                  <a:ext cx="8700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447" extrusionOk="0">
                      <a:moveTo>
                        <a:pt x="290" y="0"/>
                      </a:moveTo>
                      <a:cubicBezTo>
                        <a:pt x="245" y="0"/>
                        <a:pt x="204" y="24"/>
                        <a:pt x="186" y="65"/>
                      </a:cubicBezTo>
                      <a:lnTo>
                        <a:pt x="1" y="447"/>
                      </a:lnTo>
                      <a:lnTo>
                        <a:pt x="3479" y="447"/>
                      </a:lnTo>
                      <a:lnTo>
                        <a:pt x="3245" y="55"/>
                      </a:lnTo>
                      <a:cubicBezTo>
                        <a:pt x="3224" y="21"/>
                        <a:pt x="3186" y="0"/>
                        <a:pt x="31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0"/>
                <p:cNvSpPr/>
                <p:nvPr/>
              </p:nvSpPr>
              <p:spPr>
                <a:xfrm>
                  <a:off x="5964800" y="1090625"/>
                  <a:ext cx="5862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755" extrusionOk="0">
                      <a:moveTo>
                        <a:pt x="731" y="0"/>
                      </a:moveTo>
                      <a:cubicBezTo>
                        <a:pt x="558" y="0"/>
                        <a:pt x="407" y="114"/>
                        <a:pt x="359" y="283"/>
                      </a:cubicBezTo>
                      <a:lnTo>
                        <a:pt x="74" y="1256"/>
                      </a:lnTo>
                      <a:cubicBezTo>
                        <a:pt x="1" y="1507"/>
                        <a:pt x="187" y="1755"/>
                        <a:pt x="445" y="1755"/>
                      </a:cubicBezTo>
                      <a:lnTo>
                        <a:pt x="1900" y="1755"/>
                      </a:lnTo>
                      <a:cubicBezTo>
                        <a:pt x="2158" y="1755"/>
                        <a:pt x="2344" y="1511"/>
                        <a:pt x="2275" y="1263"/>
                      </a:cubicBezTo>
                      <a:lnTo>
                        <a:pt x="2003" y="286"/>
                      </a:lnTo>
                      <a:cubicBezTo>
                        <a:pt x="1955" y="118"/>
                        <a:pt x="1804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0"/>
                <p:cNvSpPr/>
                <p:nvPr/>
              </p:nvSpPr>
              <p:spPr>
                <a:xfrm>
                  <a:off x="5950125" y="1142075"/>
                  <a:ext cx="8695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447" extrusionOk="0">
                      <a:moveTo>
                        <a:pt x="289" y="0"/>
                      </a:moveTo>
                      <a:cubicBezTo>
                        <a:pt x="245" y="0"/>
                        <a:pt x="207" y="24"/>
                        <a:pt x="186" y="65"/>
                      </a:cubicBezTo>
                      <a:lnTo>
                        <a:pt x="0" y="447"/>
                      </a:lnTo>
                      <a:lnTo>
                        <a:pt x="3478" y="447"/>
                      </a:lnTo>
                      <a:lnTo>
                        <a:pt x="3244" y="55"/>
                      </a:lnTo>
                      <a:cubicBezTo>
                        <a:pt x="3224" y="21"/>
                        <a:pt x="3186" y="0"/>
                        <a:pt x="31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0"/>
                <p:cNvSpPr/>
                <p:nvPr/>
              </p:nvSpPr>
              <p:spPr>
                <a:xfrm>
                  <a:off x="5767525" y="1306600"/>
                  <a:ext cx="255625" cy="4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5" h="1731" extrusionOk="0">
                      <a:moveTo>
                        <a:pt x="406" y="0"/>
                      </a:moveTo>
                      <a:cubicBezTo>
                        <a:pt x="141" y="0"/>
                        <a:pt x="0" y="313"/>
                        <a:pt x="179" y="509"/>
                      </a:cubicBezTo>
                      <a:lnTo>
                        <a:pt x="1187" y="1627"/>
                      </a:lnTo>
                      <a:cubicBezTo>
                        <a:pt x="1242" y="1693"/>
                        <a:pt x="1325" y="1730"/>
                        <a:pt x="1414" y="1730"/>
                      </a:cubicBezTo>
                      <a:lnTo>
                        <a:pt x="8876" y="1730"/>
                      </a:lnTo>
                      <a:cubicBezTo>
                        <a:pt x="8969" y="1730"/>
                        <a:pt x="9051" y="1689"/>
                        <a:pt x="9110" y="1620"/>
                      </a:cubicBezTo>
                      <a:lnTo>
                        <a:pt x="10056" y="502"/>
                      </a:lnTo>
                      <a:cubicBezTo>
                        <a:pt x="10225" y="303"/>
                        <a:pt x="10083" y="0"/>
                        <a:pt x="982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0"/>
                <p:cNvSpPr/>
                <p:nvPr/>
              </p:nvSpPr>
              <p:spPr>
                <a:xfrm>
                  <a:off x="5810175" y="1279850"/>
                  <a:ext cx="157675" cy="3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535" extrusionOk="0">
                      <a:moveTo>
                        <a:pt x="38" y="0"/>
                      </a:moveTo>
                      <a:cubicBezTo>
                        <a:pt x="17" y="0"/>
                        <a:pt x="1" y="18"/>
                        <a:pt x="1" y="38"/>
                      </a:cubicBezTo>
                      <a:lnTo>
                        <a:pt x="1" y="1493"/>
                      </a:lnTo>
                      <a:cubicBezTo>
                        <a:pt x="1" y="1514"/>
                        <a:pt x="17" y="1535"/>
                        <a:pt x="38" y="1535"/>
                      </a:cubicBezTo>
                      <a:lnTo>
                        <a:pt x="6265" y="1535"/>
                      </a:lnTo>
                      <a:cubicBezTo>
                        <a:pt x="6289" y="1535"/>
                        <a:pt x="6307" y="1514"/>
                        <a:pt x="6307" y="1493"/>
                      </a:cubicBezTo>
                      <a:lnTo>
                        <a:pt x="6307" y="38"/>
                      </a:lnTo>
                      <a:cubicBezTo>
                        <a:pt x="6307" y="18"/>
                        <a:pt x="6289" y="0"/>
                        <a:pt x="6265" y="0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0"/>
                <p:cNvSpPr/>
                <p:nvPr/>
              </p:nvSpPr>
              <p:spPr>
                <a:xfrm>
                  <a:off x="5865125" y="1237625"/>
                  <a:ext cx="47775" cy="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" h="1373" extrusionOk="0">
                      <a:moveTo>
                        <a:pt x="954" y="0"/>
                      </a:moveTo>
                      <a:cubicBezTo>
                        <a:pt x="428" y="0"/>
                        <a:pt x="1" y="306"/>
                        <a:pt x="1" y="685"/>
                      </a:cubicBezTo>
                      <a:cubicBezTo>
                        <a:pt x="1" y="1063"/>
                        <a:pt x="428" y="1372"/>
                        <a:pt x="954" y="1372"/>
                      </a:cubicBezTo>
                      <a:cubicBezTo>
                        <a:pt x="1480" y="1372"/>
                        <a:pt x="1911" y="1063"/>
                        <a:pt x="1911" y="685"/>
                      </a:cubicBezTo>
                      <a:cubicBezTo>
                        <a:pt x="1911" y="306"/>
                        <a:pt x="1480" y="0"/>
                        <a:pt x="954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0"/>
                <p:cNvSpPr/>
                <p:nvPr/>
              </p:nvSpPr>
              <p:spPr>
                <a:xfrm>
                  <a:off x="5787125" y="1063350"/>
                  <a:ext cx="20850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2592" extrusionOk="0">
                      <a:moveTo>
                        <a:pt x="2684" y="1"/>
                      </a:moveTo>
                      <a:cubicBezTo>
                        <a:pt x="2151" y="42"/>
                        <a:pt x="1507" y="107"/>
                        <a:pt x="774" y="221"/>
                      </a:cubicBezTo>
                      <a:cubicBezTo>
                        <a:pt x="658" y="239"/>
                        <a:pt x="551" y="304"/>
                        <a:pt x="479" y="396"/>
                      </a:cubicBezTo>
                      <a:cubicBezTo>
                        <a:pt x="355" y="555"/>
                        <a:pt x="159" y="820"/>
                        <a:pt x="1" y="1091"/>
                      </a:cubicBezTo>
                      <a:lnTo>
                        <a:pt x="733" y="1091"/>
                      </a:lnTo>
                      <a:cubicBezTo>
                        <a:pt x="909" y="1091"/>
                        <a:pt x="1060" y="1209"/>
                        <a:pt x="1109" y="1377"/>
                      </a:cubicBezTo>
                      <a:lnTo>
                        <a:pt x="1380" y="2354"/>
                      </a:lnTo>
                      <a:cubicBezTo>
                        <a:pt x="1401" y="2436"/>
                        <a:pt x="1398" y="2519"/>
                        <a:pt x="1370" y="2592"/>
                      </a:cubicBezTo>
                      <a:lnTo>
                        <a:pt x="2942" y="2592"/>
                      </a:lnTo>
                      <a:lnTo>
                        <a:pt x="4486" y="720"/>
                      </a:lnTo>
                      <a:lnTo>
                        <a:pt x="2719" y="720"/>
                      </a:lnTo>
                      <a:cubicBezTo>
                        <a:pt x="2698" y="720"/>
                        <a:pt x="2684" y="706"/>
                        <a:pt x="2684" y="689"/>
                      </a:cubicBezTo>
                      <a:lnTo>
                        <a:pt x="2684" y="1"/>
                      </a:lnTo>
                      <a:close/>
                      <a:moveTo>
                        <a:pt x="5680" y="1"/>
                      </a:moveTo>
                      <a:lnTo>
                        <a:pt x="5680" y="689"/>
                      </a:lnTo>
                      <a:cubicBezTo>
                        <a:pt x="5680" y="706"/>
                        <a:pt x="5663" y="720"/>
                        <a:pt x="5646" y="720"/>
                      </a:cubicBezTo>
                      <a:lnTo>
                        <a:pt x="4979" y="720"/>
                      </a:lnTo>
                      <a:lnTo>
                        <a:pt x="3430" y="2592"/>
                      </a:lnTo>
                      <a:lnTo>
                        <a:pt x="4294" y="2592"/>
                      </a:lnTo>
                      <a:lnTo>
                        <a:pt x="6379" y="66"/>
                      </a:lnTo>
                      <a:cubicBezTo>
                        <a:pt x="6128" y="39"/>
                        <a:pt x="5893" y="18"/>
                        <a:pt x="5680" y="1"/>
                      </a:cubicBezTo>
                      <a:close/>
                      <a:moveTo>
                        <a:pt x="6830" y="118"/>
                      </a:moveTo>
                      <a:lnTo>
                        <a:pt x="4779" y="2592"/>
                      </a:lnTo>
                      <a:lnTo>
                        <a:pt x="7187" y="2592"/>
                      </a:lnTo>
                      <a:cubicBezTo>
                        <a:pt x="7160" y="2516"/>
                        <a:pt x="7157" y="2433"/>
                        <a:pt x="7181" y="2347"/>
                      </a:cubicBezTo>
                      <a:lnTo>
                        <a:pt x="7466" y="1374"/>
                      </a:lnTo>
                      <a:cubicBezTo>
                        <a:pt x="7514" y="1205"/>
                        <a:pt x="7665" y="1091"/>
                        <a:pt x="7838" y="1091"/>
                      </a:cubicBezTo>
                      <a:lnTo>
                        <a:pt x="8340" y="1091"/>
                      </a:lnTo>
                      <a:cubicBezTo>
                        <a:pt x="8185" y="820"/>
                        <a:pt x="7986" y="555"/>
                        <a:pt x="7862" y="396"/>
                      </a:cubicBezTo>
                      <a:cubicBezTo>
                        <a:pt x="7789" y="304"/>
                        <a:pt x="7683" y="239"/>
                        <a:pt x="7565" y="221"/>
                      </a:cubicBezTo>
                      <a:cubicBezTo>
                        <a:pt x="7308" y="183"/>
                        <a:pt x="7063" y="149"/>
                        <a:pt x="6830" y="118"/>
                      </a:cubicBezTo>
                      <a:close/>
                    </a:path>
                  </a:pathLst>
                </a:custGeom>
                <a:solidFill>
                  <a:srgbClr val="9EA5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0"/>
                <p:cNvSpPr/>
                <p:nvPr/>
              </p:nvSpPr>
              <p:spPr>
                <a:xfrm>
                  <a:off x="5685625" y="1036800"/>
                  <a:ext cx="387775" cy="11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1" h="4658" extrusionOk="0">
                      <a:moveTo>
                        <a:pt x="10456" y="75"/>
                      </a:moveTo>
                      <a:lnTo>
                        <a:pt x="9685" y="1004"/>
                      </a:lnTo>
                      <a:lnTo>
                        <a:pt x="9706" y="1004"/>
                      </a:lnTo>
                      <a:cubicBezTo>
                        <a:pt x="9723" y="1004"/>
                        <a:pt x="9740" y="1018"/>
                        <a:pt x="9740" y="1039"/>
                      </a:cubicBezTo>
                      <a:lnTo>
                        <a:pt x="9740" y="1063"/>
                      </a:lnTo>
                      <a:cubicBezTo>
                        <a:pt x="9953" y="1080"/>
                        <a:pt x="10188" y="1101"/>
                        <a:pt x="10439" y="1128"/>
                      </a:cubicBezTo>
                      <a:lnTo>
                        <a:pt x="11258" y="137"/>
                      </a:lnTo>
                      <a:cubicBezTo>
                        <a:pt x="10976" y="113"/>
                        <a:pt x="10707" y="93"/>
                        <a:pt x="10456" y="75"/>
                      </a:cubicBezTo>
                      <a:close/>
                      <a:moveTo>
                        <a:pt x="8054" y="0"/>
                      </a:moveTo>
                      <a:cubicBezTo>
                        <a:pt x="7398" y="0"/>
                        <a:pt x="5987" y="31"/>
                        <a:pt x="4070" y="251"/>
                      </a:cubicBezTo>
                      <a:lnTo>
                        <a:pt x="438" y="4630"/>
                      </a:lnTo>
                      <a:cubicBezTo>
                        <a:pt x="280" y="4596"/>
                        <a:pt x="169" y="4534"/>
                        <a:pt x="101" y="4451"/>
                      </a:cubicBezTo>
                      <a:lnTo>
                        <a:pt x="3517" y="316"/>
                      </a:lnTo>
                      <a:lnTo>
                        <a:pt x="3517" y="316"/>
                      </a:lnTo>
                      <a:cubicBezTo>
                        <a:pt x="3118" y="368"/>
                        <a:pt x="2698" y="423"/>
                        <a:pt x="2265" y="492"/>
                      </a:cubicBezTo>
                      <a:cubicBezTo>
                        <a:pt x="2055" y="523"/>
                        <a:pt x="1869" y="633"/>
                        <a:pt x="1738" y="798"/>
                      </a:cubicBezTo>
                      <a:cubicBezTo>
                        <a:pt x="1466" y="1145"/>
                        <a:pt x="988" y="1793"/>
                        <a:pt x="706" y="2391"/>
                      </a:cubicBezTo>
                      <a:cubicBezTo>
                        <a:pt x="455" y="2928"/>
                        <a:pt x="1" y="3650"/>
                        <a:pt x="1" y="4135"/>
                      </a:cubicBezTo>
                      <a:cubicBezTo>
                        <a:pt x="1" y="4445"/>
                        <a:pt x="187" y="4658"/>
                        <a:pt x="731" y="4658"/>
                      </a:cubicBezTo>
                      <a:lnTo>
                        <a:pt x="2578" y="4658"/>
                      </a:lnTo>
                      <a:lnTo>
                        <a:pt x="2763" y="4276"/>
                      </a:lnTo>
                      <a:cubicBezTo>
                        <a:pt x="2781" y="4235"/>
                        <a:pt x="2822" y="4211"/>
                        <a:pt x="2867" y="4211"/>
                      </a:cubicBezTo>
                      <a:lnTo>
                        <a:pt x="5726" y="4211"/>
                      </a:lnTo>
                      <a:cubicBezTo>
                        <a:pt x="5763" y="4211"/>
                        <a:pt x="5801" y="4232"/>
                        <a:pt x="5822" y="4266"/>
                      </a:cubicBezTo>
                      <a:lnTo>
                        <a:pt x="6056" y="4658"/>
                      </a:lnTo>
                      <a:lnTo>
                        <a:pt x="6173" y="4658"/>
                      </a:lnTo>
                      <a:lnTo>
                        <a:pt x="7002" y="3654"/>
                      </a:lnTo>
                      <a:lnTo>
                        <a:pt x="5430" y="3654"/>
                      </a:lnTo>
                      <a:cubicBezTo>
                        <a:pt x="5375" y="3798"/>
                        <a:pt x="5237" y="3908"/>
                        <a:pt x="5065" y="3908"/>
                      </a:cubicBezTo>
                      <a:lnTo>
                        <a:pt x="3610" y="3908"/>
                      </a:lnTo>
                      <a:cubicBezTo>
                        <a:pt x="3352" y="3908"/>
                        <a:pt x="3166" y="3660"/>
                        <a:pt x="3238" y="3409"/>
                      </a:cubicBezTo>
                      <a:lnTo>
                        <a:pt x="3521" y="2436"/>
                      </a:lnTo>
                      <a:cubicBezTo>
                        <a:pt x="3568" y="2267"/>
                        <a:pt x="3724" y="2153"/>
                        <a:pt x="3895" y="2153"/>
                      </a:cubicBezTo>
                      <a:lnTo>
                        <a:pt x="4061" y="2153"/>
                      </a:lnTo>
                      <a:cubicBezTo>
                        <a:pt x="4219" y="1882"/>
                        <a:pt x="4415" y="1617"/>
                        <a:pt x="4539" y="1458"/>
                      </a:cubicBezTo>
                      <a:cubicBezTo>
                        <a:pt x="4611" y="1366"/>
                        <a:pt x="4718" y="1301"/>
                        <a:pt x="4834" y="1283"/>
                      </a:cubicBezTo>
                      <a:cubicBezTo>
                        <a:pt x="5567" y="1169"/>
                        <a:pt x="6211" y="1104"/>
                        <a:pt x="6744" y="1063"/>
                      </a:cubicBezTo>
                      <a:lnTo>
                        <a:pt x="6744" y="1039"/>
                      </a:lnTo>
                      <a:cubicBezTo>
                        <a:pt x="6744" y="1018"/>
                        <a:pt x="6758" y="1004"/>
                        <a:pt x="6779" y="1004"/>
                      </a:cubicBezTo>
                      <a:lnTo>
                        <a:pt x="9190" y="1004"/>
                      </a:lnTo>
                      <a:lnTo>
                        <a:pt x="9981" y="48"/>
                      </a:lnTo>
                      <a:cubicBezTo>
                        <a:pt x="9280" y="10"/>
                        <a:pt x="8743" y="0"/>
                        <a:pt x="8405" y="0"/>
                      </a:cubicBezTo>
                      <a:close/>
                      <a:moveTo>
                        <a:pt x="7490" y="3654"/>
                      </a:moveTo>
                      <a:lnTo>
                        <a:pt x="6658" y="4658"/>
                      </a:lnTo>
                      <a:lnTo>
                        <a:pt x="7525" y="4658"/>
                      </a:lnTo>
                      <a:lnTo>
                        <a:pt x="8354" y="3654"/>
                      </a:lnTo>
                      <a:close/>
                      <a:moveTo>
                        <a:pt x="11722" y="178"/>
                      </a:moveTo>
                      <a:lnTo>
                        <a:pt x="10890" y="1180"/>
                      </a:lnTo>
                      <a:cubicBezTo>
                        <a:pt x="11123" y="1211"/>
                        <a:pt x="11368" y="1245"/>
                        <a:pt x="11625" y="1283"/>
                      </a:cubicBezTo>
                      <a:cubicBezTo>
                        <a:pt x="11743" y="1301"/>
                        <a:pt x="11849" y="1366"/>
                        <a:pt x="11922" y="1458"/>
                      </a:cubicBezTo>
                      <a:cubicBezTo>
                        <a:pt x="12046" y="1617"/>
                        <a:pt x="12245" y="1882"/>
                        <a:pt x="12400" y="2153"/>
                      </a:cubicBezTo>
                      <a:lnTo>
                        <a:pt x="12795" y="2153"/>
                      </a:lnTo>
                      <a:cubicBezTo>
                        <a:pt x="12971" y="2153"/>
                        <a:pt x="13122" y="2271"/>
                        <a:pt x="13170" y="2439"/>
                      </a:cubicBezTo>
                      <a:lnTo>
                        <a:pt x="13442" y="3416"/>
                      </a:lnTo>
                      <a:cubicBezTo>
                        <a:pt x="13511" y="3664"/>
                        <a:pt x="13325" y="3908"/>
                        <a:pt x="13067" y="3908"/>
                      </a:cubicBezTo>
                      <a:lnTo>
                        <a:pt x="11612" y="3908"/>
                      </a:lnTo>
                      <a:cubicBezTo>
                        <a:pt x="11440" y="3908"/>
                        <a:pt x="11303" y="3798"/>
                        <a:pt x="11247" y="3654"/>
                      </a:cubicBezTo>
                      <a:lnTo>
                        <a:pt x="8839" y="3654"/>
                      </a:lnTo>
                      <a:lnTo>
                        <a:pt x="8006" y="4658"/>
                      </a:lnTo>
                      <a:lnTo>
                        <a:pt x="10580" y="4658"/>
                      </a:lnTo>
                      <a:lnTo>
                        <a:pt x="10766" y="4276"/>
                      </a:lnTo>
                      <a:cubicBezTo>
                        <a:pt x="10787" y="4235"/>
                        <a:pt x="10825" y="4211"/>
                        <a:pt x="10869" y="4211"/>
                      </a:cubicBezTo>
                      <a:lnTo>
                        <a:pt x="13632" y="4211"/>
                      </a:lnTo>
                      <a:lnTo>
                        <a:pt x="15510" y="1937"/>
                      </a:lnTo>
                      <a:cubicBezTo>
                        <a:pt x="15245" y="1486"/>
                        <a:pt x="14925" y="1059"/>
                        <a:pt x="14722" y="798"/>
                      </a:cubicBezTo>
                      <a:cubicBezTo>
                        <a:pt x="14591" y="633"/>
                        <a:pt x="14405" y="523"/>
                        <a:pt x="14199" y="492"/>
                      </a:cubicBezTo>
                      <a:cubicBezTo>
                        <a:pt x="13291" y="351"/>
                        <a:pt x="12462" y="251"/>
                        <a:pt x="11722" y="178"/>
                      </a:cubicBezTo>
                      <a:close/>
                    </a:path>
                  </a:pathLst>
                </a:custGeom>
                <a:solidFill>
                  <a:srgbClr val="A178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0"/>
                <p:cNvSpPr/>
                <p:nvPr/>
              </p:nvSpPr>
              <p:spPr>
                <a:xfrm>
                  <a:off x="5853144" y="1061735"/>
                  <a:ext cx="76191" cy="1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" h="778" extrusionOk="0">
                      <a:moveTo>
                        <a:pt x="35" y="0"/>
                      </a:moveTo>
                      <a:cubicBezTo>
                        <a:pt x="14" y="0"/>
                        <a:pt x="0" y="14"/>
                        <a:pt x="0" y="35"/>
                      </a:cubicBezTo>
                      <a:lnTo>
                        <a:pt x="0" y="59"/>
                      </a:lnTo>
                      <a:lnTo>
                        <a:pt x="0" y="747"/>
                      </a:lnTo>
                      <a:cubicBezTo>
                        <a:pt x="0" y="764"/>
                        <a:pt x="14" y="778"/>
                        <a:pt x="35" y="778"/>
                      </a:cubicBezTo>
                      <a:lnTo>
                        <a:pt x="1802" y="778"/>
                      </a:lnTo>
                      <a:lnTo>
                        <a:pt x="2446" y="0"/>
                      </a:lnTo>
                      <a:close/>
                      <a:moveTo>
                        <a:pt x="2941" y="0"/>
                      </a:moveTo>
                      <a:lnTo>
                        <a:pt x="2295" y="778"/>
                      </a:lnTo>
                      <a:lnTo>
                        <a:pt x="2962" y="778"/>
                      </a:lnTo>
                      <a:cubicBezTo>
                        <a:pt x="2979" y="778"/>
                        <a:pt x="2996" y="764"/>
                        <a:pt x="2996" y="747"/>
                      </a:cubicBezTo>
                      <a:lnTo>
                        <a:pt x="2996" y="59"/>
                      </a:lnTo>
                      <a:lnTo>
                        <a:pt x="2996" y="35"/>
                      </a:lnTo>
                      <a:cubicBezTo>
                        <a:pt x="2996" y="14"/>
                        <a:pt x="2979" y="0"/>
                        <a:pt x="2962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0"/>
                <p:cNvSpPr/>
                <p:nvPr/>
              </p:nvSpPr>
              <p:spPr>
                <a:xfrm>
                  <a:off x="5764150" y="1090148"/>
                  <a:ext cx="58626" cy="44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755" extrusionOk="0">
                      <a:moveTo>
                        <a:pt x="729" y="0"/>
                      </a:moveTo>
                      <a:cubicBezTo>
                        <a:pt x="558" y="0"/>
                        <a:pt x="402" y="114"/>
                        <a:pt x="355" y="283"/>
                      </a:cubicBezTo>
                      <a:lnTo>
                        <a:pt x="72" y="1256"/>
                      </a:lnTo>
                      <a:cubicBezTo>
                        <a:pt x="0" y="1507"/>
                        <a:pt x="186" y="1755"/>
                        <a:pt x="444" y="1755"/>
                      </a:cubicBezTo>
                      <a:lnTo>
                        <a:pt x="1899" y="1755"/>
                      </a:lnTo>
                      <a:cubicBezTo>
                        <a:pt x="2071" y="1755"/>
                        <a:pt x="2209" y="1645"/>
                        <a:pt x="2264" y="1501"/>
                      </a:cubicBezTo>
                      <a:cubicBezTo>
                        <a:pt x="2292" y="1428"/>
                        <a:pt x="2295" y="1345"/>
                        <a:pt x="2274" y="1263"/>
                      </a:cubicBezTo>
                      <a:lnTo>
                        <a:pt x="2003" y="286"/>
                      </a:lnTo>
                      <a:cubicBezTo>
                        <a:pt x="1954" y="118"/>
                        <a:pt x="1803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0"/>
                <p:cNvSpPr/>
                <p:nvPr/>
              </p:nvSpPr>
              <p:spPr>
                <a:xfrm>
                  <a:off x="5748933" y="1141381"/>
                  <a:ext cx="89236" cy="11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447" extrusionOk="0">
                      <a:moveTo>
                        <a:pt x="290" y="0"/>
                      </a:moveTo>
                      <a:cubicBezTo>
                        <a:pt x="245" y="0"/>
                        <a:pt x="204" y="24"/>
                        <a:pt x="186" y="65"/>
                      </a:cubicBezTo>
                      <a:lnTo>
                        <a:pt x="1" y="447"/>
                      </a:lnTo>
                      <a:lnTo>
                        <a:pt x="3479" y="447"/>
                      </a:lnTo>
                      <a:lnTo>
                        <a:pt x="3245" y="55"/>
                      </a:lnTo>
                      <a:cubicBezTo>
                        <a:pt x="3224" y="21"/>
                        <a:pt x="3186" y="0"/>
                        <a:pt x="3149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0"/>
                <p:cNvSpPr/>
                <p:nvPr/>
              </p:nvSpPr>
              <p:spPr>
                <a:xfrm>
                  <a:off x="5965413" y="1089800"/>
                  <a:ext cx="58623" cy="4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6" h="1755" extrusionOk="0">
                      <a:moveTo>
                        <a:pt x="682" y="0"/>
                      </a:moveTo>
                      <a:cubicBezTo>
                        <a:pt x="509" y="0"/>
                        <a:pt x="358" y="114"/>
                        <a:pt x="310" y="283"/>
                      </a:cubicBezTo>
                      <a:lnTo>
                        <a:pt x="25" y="1256"/>
                      </a:lnTo>
                      <a:cubicBezTo>
                        <a:pt x="1" y="1342"/>
                        <a:pt x="4" y="1425"/>
                        <a:pt x="31" y="1501"/>
                      </a:cubicBezTo>
                      <a:cubicBezTo>
                        <a:pt x="87" y="1645"/>
                        <a:pt x="224" y="1755"/>
                        <a:pt x="396" y="1755"/>
                      </a:cubicBezTo>
                      <a:lnTo>
                        <a:pt x="1851" y="1755"/>
                      </a:lnTo>
                      <a:cubicBezTo>
                        <a:pt x="2109" y="1755"/>
                        <a:pt x="2295" y="1511"/>
                        <a:pt x="2226" y="1263"/>
                      </a:cubicBezTo>
                      <a:lnTo>
                        <a:pt x="1954" y="286"/>
                      </a:lnTo>
                      <a:cubicBezTo>
                        <a:pt x="1906" y="118"/>
                        <a:pt x="1755" y="0"/>
                        <a:pt x="1579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0"/>
                <p:cNvSpPr/>
                <p:nvPr/>
              </p:nvSpPr>
              <p:spPr>
                <a:xfrm>
                  <a:off x="6033800" y="1094150"/>
                  <a:ext cx="63325" cy="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2364" extrusionOk="0">
                      <a:moveTo>
                        <a:pt x="1779" y="1"/>
                      </a:moveTo>
                      <a:lnTo>
                        <a:pt x="0" y="2144"/>
                      </a:lnTo>
                      <a:lnTo>
                        <a:pt x="131" y="2364"/>
                      </a:lnTo>
                      <a:lnTo>
                        <a:pt x="1803" y="2364"/>
                      </a:lnTo>
                      <a:cubicBezTo>
                        <a:pt x="2347" y="2364"/>
                        <a:pt x="2533" y="2151"/>
                        <a:pt x="2533" y="1841"/>
                      </a:cubicBezTo>
                      <a:cubicBezTo>
                        <a:pt x="2533" y="1356"/>
                        <a:pt x="2082" y="634"/>
                        <a:pt x="1827" y="97"/>
                      </a:cubicBezTo>
                      <a:cubicBezTo>
                        <a:pt x="1814" y="66"/>
                        <a:pt x="1796" y="31"/>
                        <a:pt x="1779" y="1"/>
                      </a:cubicBezTo>
                      <a:close/>
                    </a:path>
                  </a:pathLst>
                </a:custGeom>
                <a:solidFill>
                  <a:srgbClr val="A178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0"/>
                <p:cNvSpPr/>
                <p:nvPr/>
              </p:nvSpPr>
              <p:spPr>
                <a:xfrm>
                  <a:off x="5947920" y="1141929"/>
                  <a:ext cx="89237" cy="11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447" extrusionOk="0">
                      <a:moveTo>
                        <a:pt x="289" y="0"/>
                      </a:moveTo>
                      <a:cubicBezTo>
                        <a:pt x="245" y="0"/>
                        <a:pt x="207" y="24"/>
                        <a:pt x="186" y="65"/>
                      </a:cubicBezTo>
                      <a:lnTo>
                        <a:pt x="0" y="447"/>
                      </a:lnTo>
                      <a:lnTo>
                        <a:pt x="2684" y="447"/>
                      </a:lnTo>
                      <a:lnTo>
                        <a:pt x="3052" y="0"/>
                      </a:lnTo>
                      <a:close/>
                      <a:moveTo>
                        <a:pt x="3347" y="227"/>
                      </a:moveTo>
                      <a:lnTo>
                        <a:pt x="3168" y="447"/>
                      </a:lnTo>
                      <a:lnTo>
                        <a:pt x="3478" y="447"/>
                      </a:lnTo>
                      <a:lnTo>
                        <a:pt x="3347" y="227"/>
                      </a:ln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0"/>
                <p:cNvSpPr/>
                <p:nvPr/>
              </p:nvSpPr>
              <p:spPr>
                <a:xfrm>
                  <a:off x="5860650" y="1081325"/>
                  <a:ext cx="50950" cy="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873" extrusionOk="0">
                      <a:moveTo>
                        <a:pt x="1545" y="1"/>
                      </a:moveTo>
                      <a:lnTo>
                        <a:pt x="1" y="1873"/>
                      </a:lnTo>
                      <a:lnTo>
                        <a:pt x="489" y="1873"/>
                      </a:lnTo>
                      <a:lnTo>
                        <a:pt x="2038" y="1"/>
                      </a:ln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0"/>
                <p:cNvSpPr/>
                <p:nvPr/>
              </p:nvSpPr>
              <p:spPr>
                <a:xfrm>
                  <a:off x="5839925" y="1037975"/>
                  <a:ext cx="107125" cy="1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611" extrusionOk="0">
                      <a:moveTo>
                        <a:pt x="3809" y="1"/>
                      </a:moveTo>
                      <a:lnTo>
                        <a:pt x="3018" y="957"/>
                      </a:lnTo>
                      <a:lnTo>
                        <a:pt x="3513" y="957"/>
                      </a:lnTo>
                      <a:lnTo>
                        <a:pt x="4284" y="28"/>
                      </a:lnTo>
                      <a:cubicBezTo>
                        <a:pt x="4119" y="18"/>
                        <a:pt x="3961" y="8"/>
                        <a:pt x="3809" y="1"/>
                      </a:cubicBezTo>
                      <a:close/>
                      <a:moveTo>
                        <a:pt x="830" y="3607"/>
                      </a:moveTo>
                      <a:lnTo>
                        <a:pt x="1" y="4611"/>
                      </a:lnTo>
                      <a:lnTo>
                        <a:pt x="486" y="4611"/>
                      </a:lnTo>
                      <a:lnTo>
                        <a:pt x="1318" y="3607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0"/>
                <p:cNvSpPr/>
                <p:nvPr/>
              </p:nvSpPr>
              <p:spPr>
                <a:xfrm>
                  <a:off x="5898263" y="1061735"/>
                  <a:ext cx="30364" cy="1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778" extrusionOk="0">
                      <a:moveTo>
                        <a:pt x="644" y="0"/>
                      </a:moveTo>
                      <a:lnTo>
                        <a:pt x="0" y="778"/>
                      </a:lnTo>
                      <a:lnTo>
                        <a:pt x="493" y="7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0"/>
                <p:cNvSpPr/>
                <p:nvPr/>
              </p:nvSpPr>
              <p:spPr>
                <a:xfrm>
                  <a:off x="5688125" y="1043075"/>
                  <a:ext cx="9927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" h="4380" extrusionOk="0">
                      <a:moveTo>
                        <a:pt x="3970" y="0"/>
                      </a:moveTo>
                      <a:cubicBezTo>
                        <a:pt x="3789" y="21"/>
                        <a:pt x="3603" y="41"/>
                        <a:pt x="3417" y="65"/>
                      </a:cubicBezTo>
                      <a:lnTo>
                        <a:pt x="1" y="4200"/>
                      </a:lnTo>
                      <a:cubicBezTo>
                        <a:pt x="69" y="4283"/>
                        <a:pt x="180" y="4345"/>
                        <a:pt x="338" y="4379"/>
                      </a:cubicBez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0"/>
                <p:cNvSpPr/>
                <p:nvPr/>
              </p:nvSpPr>
              <p:spPr>
                <a:xfrm>
                  <a:off x="6026400" y="1085225"/>
                  <a:ext cx="518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2502" extrusionOk="0">
                      <a:moveTo>
                        <a:pt x="1879" y="0"/>
                      </a:moveTo>
                      <a:lnTo>
                        <a:pt x="1" y="2274"/>
                      </a:lnTo>
                      <a:lnTo>
                        <a:pt x="97" y="2274"/>
                      </a:lnTo>
                      <a:cubicBezTo>
                        <a:pt x="135" y="2274"/>
                        <a:pt x="173" y="2295"/>
                        <a:pt x="193" y="2329"/>
                      </a:cubicBezTo>
                      <a:lnTo>
                        <a:pt x="296" y="2501"/>
                      </a:lnTo>
                      <a:lnTo>
                        <a:pt x="2075" y="358"/>
                      </a:lnTo>
                      <a:cubicBezTo>
                        <a:pt x="2016" y="237"/>
                        <a:pt x="1951" y="117"/>
                        <a:pt x="1879" y="0"/>
                      </a:cubicBez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0"/>
                <p:cNvSpPr/>
                <p:nvPr/>
              </p:nvSpPr>
              <p:spPr>
                <a:xfrm>
                  <a:off x="6015828" y="1141929"/>
                  <a:ext cx="18500" cy="1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447" extrusionOk="0">
                      <a:moveTo>
                        <a:pt x="369" y="0"/>
                      </a:moveTo>
                      <a:lnTo>
                        <a:pt x="1" y="447"/>
                      </a:lnTo>
                      <a:lnTo>
                        <a:pt x="485" y="447"/>
                      </a:lnTo>
                      <a:lnTo>
                        <a:pt x="664" y="227"/>
                      </a:lnTo>
                      <a:lnTo>
                        <a:pt x="561" y="55"/>
                      </a:lnTo>
                      <a:cubicBezTo>
                        <a:pt x="541" y="21"/>
                        <a:pt x="503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0"/>
                <p:cNvSpPr/>
                <p:nvPr/>
              </p:nvSpPr>
              <p:spPr>
                <a:xfrm>
                  <a:off x="5894475" y="1064975"/>
                  <a:ext cx="63400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527" extrusionOk="0">
                      <a:moveTo>
                        <a:pt x="2085" y="1"/>
                      </a:moveTo>
                      <a:lnTo>
                        <a:pt x="0" y="2527"/>
                      </a:lnTo>
                      <a:lnTo>
                        <a:pt x="485" y="2527"/>
                      </a:lnTo>
                      <a:lnTo>
                        <a:pt x="2536" y="53"/>
                      </a:lnTo>
                      <a:cubicBezTo>
                        <a:pt x="2381" y="36"/>
                        <a:pt x="2229" y="18"/>
                        <a:pt x="2085" y="1"/>
                      </a:cubicBez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0"/>
                <p:cNvSpPr/>
                <p:nvPr/>
              </p:nvSpPr>
              <p:spPr>
                <a:xfrm>
                  <a:off x="5873750" y="1040225"/>
                  <a:ext cx="104950" cy="1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8" h="4521" extrusionOk="0">
                      <a:moveTo>
                        <a:pt x="3733" y="0"/>
                      </a:moveTo>
                      <a:lnTo>
                        <a:pt x="2914" y="991"/>
                      </a:lnTo>
                      <a:cubicBezTo>
                        <a:pt x="3058" y="1008"/>
                        <a:pt x="3210" y="1026"/>
                        <a:pt x="3365" y="1043"/>
                      </a:cubicBezTo>
                      <a:lnTo>
                        <a:pt x="4197" y="41"/>
                      </a:lnTo>
                      <a:cubicBezTo>
                        <a:pt x="4035" y="28"/>
                        <a:pt x="3881" y="11"/>
                        <a:pt x="3733" y="0"/>
                      </a:cubicBezTo>
                      <a:close/>
                      <a:moveTo>
                        <a:pt x="829" y="3517"/>
                      </a:moveTo>
                      <a:lnTo>
                        <a:pt x="0" y="4521"/>
                      </a:lnTo>
                      <a:lnTo>
                        <a:pt x="481" y="4521"/>
                      </a:lnTo>
                      <a:lnTo>
                        <a:pt x="1314" y="3517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0"/>
                <p:cNvSpPr/>
                <p:nvPr/>
              </p:nvSpPr>
              <p:spPr>
                <a:xfrm>
                  <a:off x="5630250" y="1286850"/>
                  <a:ext cx="151650" cy="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6" h="3520" extrusionOk="0">
                      <a:moveTo>
                        <a:pt x="409" y="1"/>
                      </a:moveTo>
                      <a:cubicBezTo>
                        <a:pt x="200" y="1"/>
                        <a:pt x="0" y="164"/>
                        <a:pt x="0" y="411"/>
                      </a:cubicBezTo>
                      <a:cubicBezTo>
                        <a:pt x="0" y="1454"/>
                        <a:pt x="110" y="2985"/>
                        <a:pt x="740" y="2985"/>
                      </a:cubicBezTo>
                      <a:cubicBezTo>
                        <a:pt x="740" y="2985"/>
                        <a:pt x="3737" y="3412"/>
                        <a:pt x="4308" y="3508"/>
                      </a:cubicBezTo>
                      <a:cubicBezTo>
                        <a:pt x="4358" y="3516"/>
                        <a:pt x="4411" y="3520"/>
                        <a:pt x="4467" y="3520"/>
                      </a:cubicBezTo>
                      <a:cubicBezTo>
                        <a:pt x="5046" y="3520"/>
                        <a:pt x="5885" y="3105"/>
                        <a:pt x="5973" y="2889"/>
                      </a:cubicBezTo>
                      <a:cubicBezTo>
                        <a:pt x="6066" y="2652"/>
                        <a:pt x="4590" y="2342"/>
                        <a:pt x="4590" y="2342"/>
                      </a:cubicBezTo>
                      <a:lnTo>
                        <a:pt x="692" y="119"/>
                      </a:lnTo>
                      <a:cubicBezTo>
                        <a:pt x="609" y="38"/>
                        <a:pt x="508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0"/>
                <p:cNvSpPr/>
                <p:nvPr/>
              </p:nvSpPr>
              <p:spPr>
                <a:xfrm>
                  <a:off x="5656575" y="1295575"/>
                  <a:ext cx="81625" cy="5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114" extrusionOk="0">
                      <a:moveTo>
                        <a:pt x="0" y="1"/>
                      </a:moveTo>
                      <a:lnTo>
                        <a:pt x="334" y="1201"/>
                      </a:lnTo>
                      <a:cubicBezTo>
                        <a:pt x="396" y="1432"/>
                        <a:pt x="588" y="1607"/>
                        <a:pt x="823" y="1652"/>
                      </a:cubicBezTo>
                      <a:lnTo>
                        <a:pt x="3265" y="2113"/>
                      </a:lnTo>
                      <a:lnTo>
                        <a:pt x="2598" y="1291"/>
                      </a:lnTo>
                      <a:cubicBezTo>
                        <a:pt x="2202" y="809"/>
                        <a:pt x="1679" y="469"/>
                        <a:pt x="1080" y="30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0"/>
                <p:cNvSpPr/>
                <p:nvPr/>
              </p:nvSpPr>
              <p:spPr>
                <a:xfrm>
                  <a:off x="5669975" y="1306600"/>
                  <a:ext cx="26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60" extrusionOk="0">
                      <a:moveTo>
                        <a:pt x="531" y="0"/>
                      </a:moveTo>
                      <a:cubicBezTo>
                        <a:pt x="238" y="0"/>
                        <a:pt x="1" y="237"/>
                        <a:pt x="1" y="530"/>
                      </a:cubicBezTo>
                      <a:cubicBezTo>
                        <a:pt x="1" y="822"/>
                        <a:pt x="238" y="1060"/>
                        <a:pt x="531" y="1060"/>
                      </a:cubicBezTo>
                      <a:cubicBezTo>
                        <a:pt x="823" y="1060"/>
                        <a:pt x="1057" y="822"/>
                        <a:pt x="1057" y="530"/>
                      </a:cubicBezTo>
                      <a:cubicBezTo>
                        <a:pt x="1057" y="237"/>
                        <a:pt x="823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0"/>
                <p:cNvSpPr/>
                <p:nvPr/>
              </p:nvSpPr>
              <p:spPr>
                <a:xfrm>
                  <a:off x="5698975" y="1320350"/>
                  <a:ext cx="18500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741" extrusionOk="0">
                      <a:moveTo>
                        <a:pt x="368" y="0"/>
                      </a:moveTo>
                      <a:cubicBezTo>
                        <a:pt x="165" y="0"/>
                        <a:pt x="0" y="169"/>
                        <a:pt x="0" y="372"/>
                      </a:cubicBezTo>
                      <a:cubicBezTo>
                        <a:pt x="0" y="575"/>
                        <a:pt x="165" y="740"/>
                        <a:pt x="368" y="740"/>
                      </a:cubicBezTo>
                      <a:cubicBezTo>
                        <a:pt x="571" y="740"/>
                        <a:pt x="740" y="575"/>
                        <a:pt x="740" y="372"/>
                      </a:cubicBezTo>
                      <a:cubicBezTo>
                        <a:pt x="740" y="169"/>
                        <a:pt x="57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0"/>
                <p:cNvSpPr/>
                <p:nvPr/>
              </p:nvSpPr>
              <p:spPr>
                <a:xfrm>
                  <a:off x="5709050" y="1243975"/>
                  <a:ext cx="32175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60" extrusionOk="0">
                      <a:moveTo>
                        <a:pt x="1286" y="0"/>
                      </a:moveTo>
                      <a:lnTo>
                        <a:pt x="1286" y="0"/>
                      </a:lnTo>
                      <a:cubicBezTo>
                        <a:pt x="1286" y="1"/>
                        <a:pt x="788" y="537"/>
                        <a:pt x="0" y="610"/>
                      </a:cubicBezTo>
                      <a:lnTo>
                        <a:pt x="1107" y="1359"/>
                      </a:lnTo>
                      <a:lnTo>
                        <a:pt x="1286" y="0"/>
                      </a:ln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0"/>
                <p:cNvSpPr/>
                <p:nvPr/>
              </p:nvSpPr>
              <p:spPr>
                <a:xfrm>
                  <a:off x="5640725" y="1186600"/>
                  <a:ext cx="97225" cy="6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9" h="2545" extrusionOk="0">
                      <a:moveTo>
                        <a:pt x="751" y="0"/>
                      </a:moveTo>
                      <a:cubicBezTo>
                        <a:pt x="647" y="0"/>
                        <a:pt x="542" y="8"/>
                        <a:pt x="438" y="25"/>
                      </a:cubicBezTo>
                      <a:cubicBezTo>
                        <a:pt x="183" y="66"/>
                        <a:pt x="1" y="296"/>
                        <a:pt x="18" y="555"/>
                      </a:cubicBezTo>
                      <a:lnTo>
                        <a:pt x="104" y="1721"/>
                      </a:lnTo>
                      <a:cubicBezTo>
                        <a:pt x="118" y="1941"/>
                        <a:pt x="280" y="2127"/>
                        <a:pt x="496" y="2172"/>
                      </a:cubicBezTo>
                      <a:lnTo>
                        <a:pt x="2196" y="2533"/>
                      </a:lnTo>
                      <a:cubicBezTo>
                        <a:pt x="2231" y="2541"/>
                        <a:pt x="2266" y="2545"/>
                        <a:pt x="2301" y="2545"/>
                      </a:cubicBezTo>
                      <a:cubicBezTo>
                        <a:pt x="2377" y="2545"/>
                        <a:pt x="2452" y="2527"/>
                        <a:pt x="2523" y="2492"/>
                      </a:cubicBezTo>
                      <a:lnTo>
                        <a:pt x="3720" y="1893"/>
                      </a:lnTo>
                      <a:cubicBezTo>
                        <a:pt x="3878" y="1814"/>
                        <a:pt x="3889" y="1597"/>
                        <a:pt x="3737" y="1504"/>
                      </a:cubicBezTo>
                      <a:lnTo>
                        <a:pt x="1811" y="304"/>
                      </a:lnTo>
                      <a:cubicBezTo>
                        <a:pt x="1491" y="104"/>
                        <a:pt x="1124" y="0"/>
                        <a:pt x="751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0"/>
                <p:cNvSpPr/>
                <p:nvPr/>
              </p:nvSpPr>
              <p:spPr>
                <a:xfrm>
                  <a:off x="5684950" y="1215600"/>
                  <a:ext cx="26425" cy="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57" extrusionOk="0">
                      <a:moveTo>
                        <a:pt x="526" y="0"/>
                      </a:moveTo>
                      <a:cubicBezTo>
                        <a:pt x="234" y="0"/>
                        <a:pt x="0" y="238"/>
                        <a:pt x="0" y="530"/>
                      </a:cubicBezTo>
                      <a:cubicBezTo>
                        <a:pt x="0" y="819"/>
                        <a:pt x="234" y="1056"/>
                        <a:pt x="526" y="1056"/>
                      </a:cubicBezTo>
                      <a:cubicBezTo>
                        <a:pt x="820" y="1056"/>
                        <a:pt x="1057" y="819"/>
                        <a:pt x="1057" y="530"/>
                      </a:cubicBezTo>
                      <a:cubicBezTo>
                        <a:pt x="1057" y="238"/>
                        <a:pt x="820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0"/>
                <p:cNvSpPr/>
                <p:nvPr/>
              </p:nvSpPr>
              <p:spPr>
                <a:xfrm>
                  <a:off x="5654675" y="1200800"/>
                  <a:ext cx="310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243" extrusionOk="0">
                      <a:moveTo>
                        <a:pt x="623" y="1"/>
                      </a:moveTo>
                      <a:cubicBezTo>
                        <a:pt x="279" y="1"/>
                        <a:pt x="0" y="276"/>
                        <a:pt x="0" y="620"/>
                      </a:cubicBezTo>
                      <a:cubicBezTo>
                        <a:pt x="0" y="964"/>
                        <a:pt x="279" y="1243"/>
                        <a:pt x="623" y="1243"/>
                      </a:cubicBezTo>
                      <a:cubicBezTo>
                        <a:pt x="964" y="1243"/>
                        <a:pt x="1242" y="964"/>
                        <a:pt x="1242" y="620"/>
                      </a:cubicBezTo>
                      <a:cubicBezTo>
                        <a:pt x="1242" y="276"/>
                        <a:pt x="964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0"/>
                <p:cNvSpPr/>
                <p:nvPr/>
              </p:nvSpPr>
              <p:spPr>
                <a:xfrm>
                  <a:off x="6000925" y="1286850"/>
                  <a:ext cx="151750" cy="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520" extrusionOk="0">
                      <a:moveTo>
                        <a:pt x="5659" y="1"/>
                      </a:moveTo>
                      <a:cubicBezTo>
                        <a:pt x="5559" y="1"/>
                        <a:pt x="5458" y="38"/>
                        <a:pt x="5375" y="119"/>
                      </a:cubicBezTo>
                      <a:lnTo>
                        <a:pt x="1481" y="2342"/>
                      </a:lnTo>
                      <a:cubicBezTo>
                        <a:pt x="1481" y="2342"/>
                        <a:pt x="1" y="2652"/>
                        <a:pt x="98" y="2889"/>
                      </a:cubicBezTo>
                      <a:cubicBezTo>
                        <a:pt x="182" y="3105"/>
                        <a:pt x="1023" y="3520"/>
                        <a:pt x="1604" y="3520"/>
                      </a:cubicBezTo>
                      <a:cubicBezTo>
                        <a:pt x="1660" y="3520"/>
                        <a:pt x="1713" y="3516"/>
                        <a:pt x="1763" y="3508"/>
                      </a:cubicBezTo>
                      <a:cubicBezTo>
                        <a:pt x="2333" y="3412"/>
                        <a:pt x="5327" y="2985"/>
                        <a:pt x="5327" y="2985"/>
                      </a:cubicBezTo>
                      <a:cubicBezTo>
                        <a:pt x="5957" y="2985"/>
                        <a:pt x="6066" y="1454"/>
                        <a:pt x="6070" y="411"/>
                      </a:cubicBezTo>
                      <a:cubicBezTo>
                        <a:pt x="6070" y="164"/>
                        <a:pt x="5868" y="1"/>
                        <a:pt x="5659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0"/>
                <p:cNvSpPr/>
                <p:nvPr/>
              </p:nvSpPr>
              <p:spPr>
                <a:xfrm>
                  <a:off x="6044625" y="1295575"/>
                  <a:ext cx="81650" cy="5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2114" extrusionOk="0">
                      <a:moveTo>
                        <a:pt x="3266" y="1"/>
                      </a:moveTo>
                      <a:lnTo>
                        <a:pt x="2186" y="300"/>
                      </a:lnTo>
                      <a:cubicBezTo>
                        <a:pt x="1587" y="469"/>
                        <a:pt x="1064" y="809"/>
                        <a:pt x="671" y="1291"/>
                      </a:cubicBezTo>
                      <a:lnTo>
                        <a:pt x="1" y="2113"/>
                      </a:lnTo>
                      <a:lnTo>
                        <a:pt x="2443" y="1652"/>
                      </a:lnTo>
                      <a:cubicBezTo>
                        <a:pt x="2678" y="1607"/>
                        <a:pt x="2870" y="1432"/>
                        <a:pt x="2935" y="1201"/>
                      </a:cubicBezTo>
                      <a:lnTo>
                        <a:pt x="3266" y="1"/>
                      </a:ln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0"/>
                <p:cNvSpPr/>
                <p:nvPr/>
              </p:nvSpPr>
              <p:spPr>
                <a:xfrm>
                  <a:off x="6086425" y="1306600"/>
                  <a:ext cx="26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60" extrusionOk="0">
                      <a:moveTo>
                        <a:pt x="531" y="0"/>
                      </a:moveTo>
                      <a:cubicBezTo>
                        <a:pt x="238" y="0"/>
                        <a:pt x="1" y="237"/>
                        <a:pt x="1" y="530"/>
                      </a:cubicBezTo>
                      <a:cubicBezTo>
                        <a:pt x="1" y="822"/>
                        <a:pt x="238" y="1060"/>
                        <a:pt x="531" y="1060"/>
                      </a:cubicBezTo>
                      <a:cubicBezTo>
                        <a:pt x="820" y="1060"/>
                        <a:pt x="1057" y="822"/>
                        <a:pt x="1057" y="530"/>
                      </a:cubicBezTo>
                      <a:cubicBezTo>
                        <a:pt x="1057" y="237"/>
                        <a:pt x="820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0"/>
                <p:cNvSpPr/>
                <p:nvPr/>
              </p:nvSpPr>
              <p:spPr>
                <a:xfrm>
                  <a:off x="6065450" y="1320350"/>
                  <a:ext cx="18500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741" extrusionOk="0">
                      <a:moveTo>
                        <a:pt x="368" y="0"/>
                      </a:moveTo>
                      <a:cubicBezTo>
                        <a:pt x="165" y="0"/>
                        <a:pt x="0" y="169"/>
                        <a:pt x="0" y="372"/>
                      </a:cubicBezTo>
                      <a:cubicBezTo>
                        <a:pt x="0" y="575"/>
                        <a:pt x="165" y="740"/>
                        <a:pt x="368" y="740"/>
                      </a:cubicBezTo>
                      <a:cubicBezTo>
                        <a:pt x="575" y="740"/>
                        <a:pt x="740" y="575"/>
                        <a:pt x="740" y="372"/>
                      </a:cubicBezTo>
                      <a:cubicBezTo>
                        <a:pt x="740" y="169"/>
                        <a:pt x="575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0"/>
                <p:cNvSpPr/>
                <p:nvPr/>
              </p:nvSpPr>
              <p:spPr>
                <a:xfrm>
                  <a:off x="6041700" y="1243975"/>
                  <a:ext cx="3210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1360" extrusionOk="0">
                      <a:moveTo>
                        <a:pt x="1" y="0"/>
                      </a:moveTo>
                      <a:lnTo>
                        <a:pt x="176" y="1359"/>
                      </a:lnTo>
                      <a:lnTo>
                        <a:pt x="1284" y="610"/>
                      </a:lnTo>
                      <a:cubicBezTo>
                        <a:pt x="499" y="537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0"/>
                <p:cNvSpPr/>
                <p:nvPr/>
              </p:nvSpPr>
              <p:spPr>
                <a:xfrm>
                  <a:off x="6044975" y="1186600"/>
                  <a:ext cx="97125" cy="6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" h="2545" extrusionOk="0">
                      <a:moveTo>
                        <a:pt x="3136" y="0"/>
                      </a:moveTo>
                      <a:cubicBezTo>
                        <a:pt x="2764" y="0"/>
                        <a:pt x="2395" y="104"/>
                        <a:pt x="2075" y="304"/>
                      </a:cubicBezTo>
                      <a:lnTo>
                        <a:pt x="149" y="1504"/>
                      </a:lnTo>
                      <a:cubicBezTo>
                        <a:pt x="1" y="1597"/>
                        <a:pt x="11" y="1814"/>
                        <a:pt x="166" y="1893"/>
                      </a:cubicBezTo>
                      <a:lnTo>
                        <a:pt x="1367" y="2492"/>
                      </a:lnTo>
                      <a:cubicBezTo>
                        <a:pt x="1435" y="2527"/>
                        <a:pt x="1511" y="2545"/>
                        <a:pt x="1588" y="2545"/>
                      </a:cubicBezTo>
                      <a:cubicBezTo>
                        <a:pt x="1623" y="2545"/>
                        <a:pt x="1659" y="2541"/>
                        <a:pt x="1694" y="2533"/>
                      </a:cubicBezTo>
                      <a:lnTo>
                        <a:pt x="3389" y="2172"/>
                      </a:lnTo>
                      <a:cubicBezTo>
                        <a:pt x="3606" y="2127"/>
                        <a:pt x="3768" y="1941"/>
                        <a:pt x="3785" y="1721"/>
                      </a:cubicBezTo>
                      <a:lnTo>
                        <a:pt x="3868" y="555"/>
                      </a:lnTo>
                      <a:cubicBezTo>
                        <a:pt x="3885" y="296"/>
                        <a:pt x="3702" y="66"/>
                        <a:pt x="3448" y="25"/>
                      </a:cubicBezTo>
                      <a:cubicBezTo>
                        <a:pt x="3345" y="8"/>
                        <a:pt x="3240" y="0"/>
                        <a:pt x="3136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0"/>
                <p:cNvSpPr/>
                <p:nvPr/>
              </p:nvSpPr>
              <p:spPr>
                <a:xfrm>
                  <a:off x="6071475" y="1215600"/>
                  <a:ext cx="26500" cy="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057" extrusionOk="0">
                      <a:moveTo>
                        <a:pt x="530" y="0"/>
                      </a:moveTo>
                      <a:cubicBezTo>
                        <a:pt x="237" y="0"/>
                        <a:pt x="0" y="238"/>
                        <a:pt x="0" y="530"/>
                      </a:cubicBezTo>
                      <a:cubicBezTo>
                        <a:pt x="0" y="819"/>
                        <a:pt x="237" y="1056"/>
                        <a:pt x="530" y="1056"/>
                      </a:cubicBezTo>
                      <a:cubicBezTo>
                        <a:pt x="823" y="1056"/>
                        <a:pt x="1060" y="819"/>
                        <a:pt x="1060" y="530"/>
                      </a:cubicBezTo>
                      <a:cubicBezTo>
                        <a:pt x="1060" y="238"/>
                        <a:pt x="823" y="0"/>
                        <a:pt x="5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0"/>
                <p:cNvSpPr/>
                <p:nvPr/>
              </p:nvSpPr>
              <p:spPr>
                <a:xfrm>
                  <a:off x="6097100" y="1200800"/>
                  <a:ext cx="310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243" extrusionOk="0">
                      <a:moveTo>
                        <a:pt x="623" y="1"/>
                      </a:moveTo>
                      <a:cubicBezTo>
                        <a:pt x="279" y="1"/>
                        <a:pt x="1" y="276"/>
                        <a:pt x="1" y="620"/>
                      </a:cubicBezTo>
                      <a:cubicBezTo>
                        <a:pt x="1" y="964"/>
                        <a:pt x="279" y="1243"/>
                        <a:pt x="623" y="1243"/>
                      </a:cubicBezTo>
                      <a:cubicBezTo>
                        <a:pt x="963" y="1243"/>
                        <a:pt x="1243" y="964"/>
                        <a:pt x="1243" y="620"/>
                      </a:cubicBezTo>
                      <a:cubicBezTo>
                        <a:pt x="1243" y="276"/>
                        <a:pt x="963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39"/>
          <p:cNvGrpSpPr/>
          <p:nvPr/>
        </p:nvGrpSpPr>
        <p:grpSpPr>
          <a:xfrm rot="-1128166">
            <a:off x="1205565" y="1230041"/>
            <a:ext cx="3622771" cy="2146124"/>
            <a:chOff x="747400" y="1816425"/>
            <a:chExt cx="3622900" cy="2146200"/>
          </a:xfrm>
        </p:grpSpPr>
        <p:grpSp>
          <p:nvGrpSpPr>
            <p:cNvPr id="1071" name="Google Shape;1071;p39"/>
            <p:cNvGrpSpPr/>
            <p:nvPr/>
          </p:nvGrpSpPr>
          <p:grpSpPr>
            <a:xfrm>
              <a:off x="747400" y="1816425"/>
              <a:ext cx="3615300" cy="2146200"/>
              <a:chOff x="747400" y="1816425"/>
              <a:chExt cx="3615300" cy="2146200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55000" y="1816425"/>
                <a:ext cx="3603900" cy="2146200"/>
              </a:xfrm>
              <a:prstGeom prst="roundRect">
                <a:avLst>
                  <a:gd name="adj" fmla="val 1240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 rot="10800000" flipH="1">
                <a:off x="747400" y="3518400"/>
                <a:ext cx="3615300" cy="444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4" name="Google Shape;1074;p39"/>
            <p:cNvSpPr txBox="1"/>
            <p:nvPr/>
          </p:nvSpPr>
          <p:spPr>
            <a:xfrm>
              <a:off x="755000" y="3540721"/>
              <a:ext cx="3615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Krona One"/>
                  <a:ea typeface="Krona One"/>
                  <a:cs typeface="Krona One"/>
                  <a:sym typeface="Krona One"/>
                </a:rPr>
                <a:t>XX  DRIVER LICENSE  XX</a:t>
              </a:r>
              <a:endParaRPr sz="1200" b="1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</p:grpSp>
      <p:grpSp>
        <p:nvGrpSpPr>
          <p:cNvPr id="1075" name="Google Shape;1075;p39"/>
          <p:cNvGrpSpPr/>
          <p:nvPr/>
        </p:nvGrpSpPr>
        <p:grpSpPr>
          <a:xfrm>
            <a:off x="3364038" y="2035775"/>
            <a:ext cx="3615325" cy="2165150"/>
            <a:chOff x="3674325" y="2097975"/>
            <a:chExt cx="3615325" cy="2165150"/>
          </a:xfrm>
        </p:grpSpPr>
        <p:grpSp>
          <p:nvGrpSpPr>
            <p:cNvPr id="1076" name="Google Shape;1076;p39"/>
            <p:cNvGrpSpPr/>
            <p:nvPr/>
          </p:nvGrpSpPr>
          <p:grpSpPr>
            <a:xfrm>
              <a:off x="3674350" y="2097975"/>
              <a:ext cx="3615300" cy="2165150"/>
              <a:chOff x="-393675" y="2097975"/>
              <a:chExt cx="3615300" cy="2165150"/>
            </a:xfrm>
          </p:grpSpPr>
          <p:sp>
            <p:nvSpPr>
              <p:cNvPr id="1077" name="Google Shape;1077;p39"/>
              <p:cNvSpPr/>
              <p:nvPr/>
            </p:nvSpPr>
            <p:spPr>
              <a:xfrm>
                <a:off x="-388000" y="2097975"/>
                <a:ext cx="3603900" cy="2146200"/>
              </a:xfrm>
              <a:prstGeom prst="roundRect">
                <a:avLst>
                  <a:gd name="adj" fmla="val 1240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 rot="10800000" flipH="1">
                <a:off x="-393675" y="3819125"/>
                <a:ext cx="3615300" cy="444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9" name="Google Shape;1079;p39"/>
            <p:cNvSpPr txBox="1"/>
            <p:nvPr/>
          </p:nvSpPr>
          <p:spPr>
            <a:xfrm>
              <a:off x="3674325" y="3819121"/>
              <a:ext cx="3615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Krona One"/>
                  <a:ea typeface="Krona One"/>
                  <a:cs typeface="Krona One"/>
                  <a:sym typeface="Krona One"/>
                </a:rPr>
                <a:t>XX  DRIVER LICENSE  XX</a:t>
              </a:r>
              <a:endParaRPr sz="1200" b="1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endParaRPr>
            </a:p>
          </p:txBody>
        </p:sp>
      </p:grpSp>
      <p:grpSp>
        <p:nvGrpSpPr>
          <p:cNvPr id="1080" name="Google Shape;1080;p39"/>
          <p:cNvGrpSpPr/>
          <p:nvPr/>
        </p:nvGrpSpPr>
        <p:grpSpPr>
          <a:xfrm rot="-1128291">
            <a:off x="1512417" y="1968859"/>
            <a:ext cx="774928" cy="1045544"/>
            <a:chOff x="1329460" y="1485818"/>
            <a:chExt cx="565019" cy="762331"/>
          </a:xfrm>
        </p:grpSpPr>
        <p:sp>
          <p:nvSpPr>
            <p:cNvPr id="1081" name="Google Shape;1081;p39"/>
            <p:cNvSpPr/>
            <p:nvPr/>
          </p:nvSpPr>
          <p:spPr>
            <a:xfrm>
              <a:off x="1353707" y="1997000"/>
              <a:ext cx="540772" cy="251149"/>
            </a:xfrm>
            <a:custGeom>
              <a:avLst/>
              <a:gdLst/>
              <a:ahLst/>
              <a:cxnLst/>
              <a:rect l="l" t="t" r="r" b="b"/>
              <a:pathLst>
                <a:path w="16192" h="7520" extrusionOk="0">
                  <a:moveTo>
                    <a:pt x="8046" y="1"/>
                  </a:moveTo>
                  <a:cubicBezTo>
                    <a:pt x="3760" y="1"/>
                    <a:pt x="327" y="3234"/>
                    <a:pt x="1" y="7519"/>
                  </a:cubicBezTo>
                  <a:lnTo>
                    <a:pt x="16191" y="7519"/>
                  </a:lnTo>
                  <a:cubicBezTo>
                    <a:pt x="15866" y="3234"/>
                    <a:pt x="12332" y="1"/>
                    <a:pt x="8046" y="1"/>
                  </a:cubicBezTo>
                  <a:close/>
                </a:path>
              </a:pathLst>
            </a:custGeom>
            <a:solidFill>
              <a:srgbClr val="0A5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1562976" y="1909132"/>
              <a:ext cx="104668" cy="251116"/>
            </a:xfrm>
            <a:custGeom>
              <a:avLst/>
              <a:gdLst/>
              <a:ahLst/>
              <a:cxnLst/>
              <a:rect l="l" t="t" r="r" b="b"/>
              <a:pathLst>
                <a:path w="3134" h="7519" extrusionOk="0">
                  <a:moveTo>
                    <a:pt x="1" y="0"/>
                  </a:moveTo>
                  <a:lnTo>
                    <a:pt x="1" y="5965"/>
                  </a:lnTo>
                  <a:cubicBezTo>
                    <a:pt x="1" y="6892"/>
                    <a:pt x="727" y="7519"/>
                    <a:pt x="1580" y="7519"/>
                  </a:cubicBezTo>
                  <a:cubicBezTo>
                    <a:pt x="2507" y="7519"/>
                    <a:pt x="3133" y="6892"/>
                    <a:pt x="3133" y="5965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F7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1353707" y="1997000"/>
              <a:ext cx="540772" cy="251149"/>
            </a:xfrm>
            <a:custGeom>
              <a:avLst/>
              <a:gdLst/>
              <a:ahLst/>
              <a:cxnLst/>
              <a:rect l="l" t="t" r="r" b="b"/>
              <a:pathLst>
                <a:path w="16192" h="7520" extrusionOk="0">
                  <a:moveTo>
                    <a:pt x="8046" y="1"/>
                  </a:moveTo>
                  <a:cubicBezTo>
                    <a:pt x="3760" y="1"/>
                    <a:pt x="327" y="3234"/>
                    <a:pt x="1" y="7519"/>
                  </a:cubicBezTo>
                  <a:lnTo>
                    <a:pt x="16191" y="7519"/>
                  </a:lnTo>
                  <a:cubicBezTo>
                    <a:pt x="15866" y="3234"/>
                    <a:pt x="12332" y="1"/>
                    <a:pt x="80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1562976" y="1909132"/>
              <a:ext cx="104668" cy="251116"/>
            </a:xfrm>
            <a:custGeom>
              <a:avLst/>
              <a:gdLst/>
              <a:ahLst/>
              <a:cxnLst/>
              <a:rect l="l" t="t" r="r" b="b"/>
              <a:pathLst>
                <a:path w="3134" h="7519" extrusionOk="0">
                  <a:moveTo>
                    <a:pt x="1" y="0"/>
                  </a:moveTo>
                  <a:lnTo>
                    <a:pt x="1" y="5965"/>
                  </a:lnTo>
                  <a:cubicBezTo>
                    <a:pt x="1" y="6892"/>
                    <a:pt x="727" y="7519"/>
                    <a:pt x="1580" y="7519"/>
                  </a:cubicBezTo>
                  <a:cubicBezTo>
                    <a:pt x="2507" y="7519"/>
                    <a:pt x="3133" y="6892"/>
                    <a:pt x="3133" y="5965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F7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1562976" y="1909132"/>
              <a:ext cx="104668" cy="104634"/>
            </a:xfrm>
            <a:custGeom>
              <a:avLst/>
              <a:gdLst/>
              <a:ahLst/>
              <a:cxnLst/>
              <a:rect l="l" t="t" r="r" b="b"/>
              <a:pathLst>
                <a:path w="3134" h="3133" extrusionOk="0">
                  <a:moveTo>
                    <a:pt x="1" y="0"/>
                  </a:moveTo>
                  <a:lnTo>
                    <a:pt x="1" y="3033"/>
                  </a:lnTo>
                  <a:cubicBezTo>
                    <a:pt x="326" y="3133"/>
                    <a:pt x="627" y="3133"/>
                    <a:pt x="1053" y="3133"/>
                  </a:cubicBezTo>
                  <a:cubicBezTo>
                    <a:pt x="1780" y="3133"/>
                    <a:pt x="2607" y="2932"/>
                    <a:pt x="3133" y="2506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E0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1562976" y="1909132"/>
              <a:ext cx="104668" cy="104634"/>
            </a:xfrm>
            <a:custGeom>
              <a:avLst/>
              <a:gdLst/>
              <a:ahLst/>
              <a:cxnLst/>
              <a:rect l="l" t="t" r="r" b="b"/>
              <a:pathLst>
                <a:path w="3134" h="3133" extrusionOk="0">
                  <a:moveTo>
                    <a:pt x="1" y="0"/>
                  </a:moveTo>
                  <a:lnTo>
                    <a:pt x="1" y="3033"/>
                  </a:lnTo>
                  <a:cubicBezTo>
                    <a:pt x="326" y="3133"/>
                    <a:pt x="627" y="3133"/>
                    <a:pt x="1053" y="3133"/>
                  </a:cubicBezTo>
                  <a:cubicBezTo>
                    <a:pt x="1780" y="3133"/>
                    <a:pt x="2607" y="2932"/>
                    <a:pt x="3133" y="2506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E0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1402267" y="1578496"/>
              <a:ext cx="411858" cy="411023"/>
            </a:xfrm>
            <a:custGeom>
              <a:avLst/>
              <a:gdLst/>
              <a:ahLst/>
              <a:cxnLst/>
              <a:rect l="l" t="t" r="r" b="b"/>
              <a:pathLst>
                <a:path w="12332" h="12307" extrusionOk="0">
                  <a:moveTo>
                    <a:pt x="6166" y="0"/>
                  </a:moveTo>
                  <a:cubicBezTo>
                    <a:pt x="2732" y="0"/>
                    <a:pt x="1" y="2707"/>
                    <a:pt x="1" y="6141"/>
                  </a:cubicBezTo>
                  <a:cubicBezTo>
                    <a:pt x="1" y="9499"/>
                    <a:pt x="2732" y="12306"/>
                    <a:pt x="6166" y="12306"/>
                  </a:cubicBezTo>
                  <a:cubicBezTo>
                    <a:pt x="9524" y="12306"/>
                    <a:pt x="12331" y="9499"/>
                    <a:pt x="12331" y="6141"/>
                  </a:cubicBezTo>
                  <a:cubicBezTo>
                    <a:pt x="12331" y="2707"/>
                    <a:pt x="9524" y="0"/>
                    <a:pt x="6166" y="0"/>
                  </a:cubicBezTo>
                  <a:close/>
                </a:path>
              </a:pathLst>
            </a:custGeom>
            <a:solidFill>
              <a:srgbClr val="F7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1329460" y="1717430"/>
              <a:ext cx="156534" cy="157402"/>
            </a:xfrm>
            <a:custGeom>
              <a:avLst/>
              <a:gdLst/>
              <a:ahLst/>
              <a:cxnLst/>
              <a:rect l="l" t="t" r="r" b="b"/>
              <a:pathLst>
                <a:path w="4687" h="4713" extrusionOk="0">
                  <a:moveTo>
                    <a:pt x="2306" y="1"/>
                  </a:moveTo>
                  <a:cubicBezTo>
                    <a:pt x="1053" y="1"/>
                    <a:pt x="0" y="1053"/>
                    <a:pt x="0" y="2407"/>
                  </a:cubicBezTo>
                  <a:cubicBezTo>
                    <a:pt x="0" y="3660"/>
                    <a:pt x="1053" y="4712"/>
                    <a:pt x="2306" y="4712"/>
                  </a:cubicBezTo>
                  <a:cubicBezTo>
                    <a:pt x="3659" y="4712"/>
                    <a:pt x="4687" y="3660"/>
                    <a:pt x="4687" y="2407"/>
                  </a:cubicBezTo>
                  <a:cubicBezTo>
                    <a:pt x="4687" y="1053"/>
                    <a:pt x="3659" y="1"/>
                    <a:pt x="2306" y="1"/>
                  </a:cubicBezTo>
                  <a:close/>
                </a:path>
              </a:pathLst>
            </a:custGeom>
            <a:solidFill>
              <a:srgbClr val="F7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1727024" y="1717430"/>
              <a:ext cx="156567" cy="157402"/>
            </a:xfrm>
            <a:custGeom>
              <a:avLst/>
              <a:gdLst/>
              <a:ahLst/>
              <a:cxnLst/>
              <a:rect l="l" t="t" r="r" b="b"/>
              <a:pathLst>
                <a:path w="4688" h="4713" extrusionOk="0">
                  <a:moveTo>
                    <a:pt x="2407" y="1"/>
                  </a:moveTo>
                  <a:cubicBezTo>
                    <a:pt x="1054" y="1"/>
                    <a:pt x="1" y="1053"/>
                    <a:pt x="1" y="2407"/>
                  </a:cubicBezTo>
                  <a:cubicBezTo>
                    <a:pt x="1" y="3660"/>
                    <a:pt x="1054" y="4712"/>
                    <a:pt x="2407" y="4712"/>
                  </a:cubicBezTo>
                  <a:cubicBezTo>
                    <a:pt x="3660" y="4712"/>
                    <a:pt x="4688" y="3660"/>
                    <a:pt x="4688" y="2407"/>
                  </a:cubicBezTo>
                  <a:cubicBezTo>
                    <a:pt x="4688" y="1053"/>
                    <a:pt x="3660" y="1"/>
                    <a:pt x="2407" y="1"/>
                  </a:cubicBezTo>
                  <a:close/>
                </a:path>
              </a:pathLst>
            </a:custGeom>
            <a:solidFill>
              <a:srgbClr val="F7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1402267" y="1519049"/>
              <a:ext cx="411858" cy="470471"/>
            </a:xfrm>
            <a:custGeom>
              <a:avLst/>
              <a:gdLst/>
              <a:ahLst/>
              <a:cxnLst/>
              <a:rect l="l" t="t" r="r" b="b"/>
              <a:pathLst>
                <a:path w="12332" h="14087" extrusionOk="0">
                  <a:moveTo>
                    <a:pt x="6166" y="1"/>
                  </a:moveTo>
                  <a:cubicBezTo>
                    <a:pt x="2833" y="1"/>
                    <a:pt x="126" y="2708"/>
                    <a:pt x="126" y="5941"/>
                  </a:cubicBezTo>
                  <a:lnTo>
                    <a:pt x="126" y="6467"/>
                  </a:lnTo>
                  <a:cubicBezTo>
                    <a:pt x="1" y="6893"/>
                    <a:pt x="1" y="7419"/>
                    <a:pt x="1" y="7921"/>
                  </a:cubicBezTo>
                  <a:cubicBezTo>
                    <a:pt x="1" y="8447"/>
                    <a:pt x="1" y="8873"/>
                    <a:pt x="126" y="9399"/>
                  </a:cubicBezTo>
                  <a:lnTo>
                    <a:pt x="126" y="10026"/>
                  </a:lnTo>
                  <a:lnTo>
                    <a:pt x="326" y="10026"/>
                  </a:lnTo>
                  <a:cubicBezTo>
                    <a:pt x="1254" y="12432"/>
                    <a:pt x="3459" y="14086"/>
                    <a:pt x="6166" y="14086"/>
                  </a:cubicBezTo>
                  <a:cubicBezTo>
                    <a:pt x="8772" y="14086"/>
                    <a:pt x="10978" y="12432"/>
                    <a:pt x="11905" y="10026"/>
                  </a:cubicBezTo>
                  <a:lnTo>
                    <a:pt x="12131" y="10026"/>
                  </a:lnTo>
                  <a:lnTo>
                    <a:pt x="12131" y="9399"/>
                  </a:lnTo>
                  <a:cubicBezTo>
                    <a:pt x="12231" y="8873"/>
                    <a:pt x="12331" y="8447"/>
                    <a:pt x="12331" y="7921"/>
                  </a:cubicBezTo>
                  <a:cubicBezTo>
                    <a:pt x="12331" y="7419"/>
                    <a:pt x="12231" y="6893"/>
                    <a:pt x="12131" y="6467"/>
                  </a:cubicBezTo>
                  <a:lnTo>
                    <a:pt x="12131" y="5941"/>
                  </a:lnTo>
                  <a:cubicBezTo>
                    <a:pt x="12131" y="2708"/>
                    <a:pt x="9399" y="1"/>
                    <a:pt x="6166" y="1"/>
                  </a:cubicBezTo>
                  <a:close/>
                </a:path>
              </a:pathLst>
            </a:custGeom>
            <a:solidFill>
              <a:srgbClr val="F7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1381327" y="1485818"/>
              <a:ext cx="297204" cy="249212"/>
            </a:xfrm>
            <a:custGeom>
              <a:avLst/>
              <a:gdLst/>
              <a:ahLst/>
              <a:cxnLst/>
              <a:rect l="l" t="t" r="r" b="b"/>
              <a:pathLst>
                <a:path w="8899" h="7462" extrusionOk="0">
                  <a:moveTo>
                    <a:pt x="2727" y="5471"/>
                  </a:moveTo>
                  <a:cubicBezTo>
                    <a:pt x="2728" y="5476"/>
                    <a:pt x="2730" y="5479"/>
                    <a:pt x="2733" y="5482"/>
                  </a:cubicBezTo>
                  <a:cubicBezTo>
                    <a:pt x="2731" y="5478"/>
                    <a:pt x="2729" y="5475"/>
                    <a:pt x="2727" y="5471"/>
                  </a:cubicBezTo>
                  <a:close/>
                  <a:moveTo>
                    <a:pt x="5849" y="0"/>
                  </a:moveTo>
                  <a:cubicBezTo>
                    <a:pt x="4858" y="0"/>
                    <a:pt x="3660" y="305"/>
                    <a:pt x="2307" y="1196"/>
                  </a:cubicBezTo>
                  <a:cubicBezTo>
                    <a:pt x="1254" y="1823"/>
                    <a:pt x="427" y="2875"/>
                    <a:pt x="227" y="4028"/>
                  </a:cubicBezTo>
                  <a:cubicBezTo>
                    <a:pt x="1" y="5281"/>
                    <a:pt x="327" y="6535"/>
                    <a:pt x="1154" y="7462"/>
                  </a:cubicBezTo>
                  <a:cubicBezTo>
                    <a:pt x="1154" y="6309"/>
                    <a:pt x="1680" y="5056"/>
                    <a:pt x="2407" y="4129"/>
                  </a:cubicBezTo>
                  <a:cubicBezTo>
                    <a:pt x="2407" y="4651"/>
                    <a:pt x="2506" y="5049"/>
                    <a:pt x="2727" y="5471"/>
                  </a:cubicBezTo>
                  <a:lnTo>
                    <a:pt x="2727" y="5471"/>
                  </a:lnTo>
                  <a:cubicBezTo>
                    <a:pt x="2695" y="5324"/>
                    <a:pt x="3764" y="4326"/>
                    <a:pt x="3886" y="4229"/>
                  </a:cubicBezTo>
                  <a:cubicBezTo>
                    <a:pt x="4287" y="3703"/>
                    <a:pt x="4813" y="3402"/>
                    <a:pt x="5339" y="2976"/>
                  </a:cubicBezTo>
                  <a:cubicBezTo>
                    <a:pt x="6392" y="2349"/>
                    <a:pt x="7745" y="1823"/>
                    <a:pt x="8898" y="1397"/>
                  </a:cubicBezTo>
                  <a:cubicBezTo>
                    <a:pt x="8898" y="1133"/>
                    <a:pt x="7758" y="0"/>
                    <a:pt x="5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1660897" y="1524760"/>
              <a:ext cx="153228" cy="216984"/>
            </a:xfrm>
            <a:custGeom>
              <a:avLst/>
              <a:gdLst/>
              <a:ahLst/>
              <a:cxnLst/>
              <a:rect l="l" t="t" r="r" b="b"/>
              <a:pathLst>
                <a:path w="4588" h="6497" extrusionOk="0">
                  <a:moveTo>
                    <a:pt x="855" y="0"/>
                  </a:moveTo>
                  <a:cubicBezTo>
                    <a:pt x="669" y="0"/>
                    <a:pt x="505" y="35"/>
                    <a:pt x="402" y="130"/>
                  </a:cubicBezTo>
                  <a:cubicBezTo>
                    <a:pt x="1" y="557"/>
                    <a:pt x="1981" y="2637"/>
                    <a:pt x="2282" y="3063"/>
                  </a:cubicBezTo>
                  <a:cubicBezTo>
                    <a:pt x="2407" y="2862"/>
                    <a:pt x="2507" y="2537"/>
                    <a:pt x="2507" y="2336"/>
                  </a:cubicBezTo>
                  <a:cubicBezTo>
                    <a:pt x="3435" y="3489"/>
                    <a:pt x="3660" y="5043"/>
                    <a:pt x="3861" y="6496"/>
                  </a:cubicBezTo>
                  <a:cubicBezTo>
                    <a:pt x="4487" y="5995"/>
                    <a:pt x="4587" y="5143"/>
                    <a:pt x="4587" y="4316"/>
                  </a:cubicBezTo>
                  <a:cubicBezTo>
                    <a:pt x="4587" y="3163"/>
                    <a:pt x="4161" y="1910"/>
                    <a:pt x="3334" y="983"/>
                  </a:cubicBezTo>
                  <a:cubicBezTo>
                    <a:pt x="3034" y="657"/>
                    <a:pt x="2507" y="356"/>
                    <a:pt x="1981" y="231"/>
                  </a:cubicBezTo>
                  <a:cubicBezTo>
                    <a:pt x="1758" y="162"/>
                    <a:pt x="1255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39"/>
          <p:cNvSpPr txBox="1">
            <a:spLocks noGrp="1"/>
          </p:cNvSpPr>
          <p:nvPr>
            <p:ph type="title"/>
          </p:nvPr>
        </p:nvSpPr>
        <p:spPr>
          <a:xfrm>
            <a:off x="703025" y="129200"/>
            <a:ext cx="7992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Lack of knowledge around road safety</a:t>
            </a:r>
            <a:endParaRPr/>
          </a:p>
        </p:txBody>
      </p:sp>
      <p:sp>
        <p:nvSpPr>
          <p:cNvPr id="1094" name="Google Shape;1094;p39"/>
          <p:cNvSpPr txBox="1">
            <a:spLocks noGrp="1"/>
          </p:cNvSpPr>
          <p:nvPr>
            <p:ph type="subTitle" idx="1"/>
          </p:nvPr>
        </p:nvSpPr>
        <p:spPr>
          <a:xfrm rot="-1128428">
            <a:off x="2115100" y="1255423"/>
            <a:ext cx="2482757" cy="329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PATTERSON</a:t>
            </a:r>
            <a:endParaRPr/>
          </a:p>
        </p:txBody>
      </p:sp>
      <p:sp>
        <p:nvSpPr>
          <p:cNvPr id="1095" name="Google Shape;1095;p39"/>
          <p:cNvSpPr txBox="1">
            <a:spLocks noGrp="1"/>
          </p:cNvSpPr>
          <p:nvPr>
            <p:ph type="subTitle" idx="3"/>
          </p:nvPr>
        </p:nvSpPr>
        <p:spPr>
          <a:xfrm>
            <a:off x="4469254" y="2210959"/>
            <a:ext cx="2487300" cy="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HELENA JAMES</a:t>
            </a:r>
            <a:endParaRPr/>
          </a:p>
        </p:txBody>
      </p:sp>
      <p:sp>
        <p:nvSpPr>
          <p:cNvPr id="1096" name="Google Shape;1096;p39"/>
          <p:cNvSpPr txBox="1">
            <a:spLocks noGrp="1"/>
          </p:cNvSpPr>
          <p:nvPr>
            <p:ph type="subTitle" idx="4"/>
          </p:nvPr>
        </p:nvSpPr>
        <p:spPr>
          <a:xfrm>
            <a:off x="4469250" y="2611475"/>
            <a:ext cx="23616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“It isn’t just about getting your licence its about learning to become safe drivers”</a:t>
            </a:r>
            <a:endParaRPr sz="1300"/>
          </a:p>
        </p:txBody>
      </p:sp>
      <p:grpSp>
        <p:nvGrpSpPr>
          <p:cNvPr id="1097" name="Google Shape;1097;p39"/>
          <p:cNvGrpSpPr/>
          <p:nvPr/>
        </p:nvGrpSpPr>
        <p:grpSpPr>
          <a:xfrm>
            <a:off x="3630696" y="2295809"/>
            <a:ext cx="774936" cy="1063057"/>
            <a:chOff x="5651725" y="1742600"/>
            <a:chExt cx="412925" cy="566450"/>
          </a:xfrm>
        </p:grpSpPr>
        <p:sp>
          <p:nvSpPr>
            <p:cNvPr id="1098" name="Google Shape;1098;p39"/>
            <p:cNvSpPr/>
            <p:nvPr/>
          </p:nvSpPr>
          <p:spPr>
            <a:xfrm>
              <a:off x="5706850" y="1917425"/>
              <a:ext cx="295150" cy="328975"/>
            </a:xfrm>
            <a:custGeom>
              <a:avLst/>
              <a:gdLst/>
              <a:ahLst/>
              <a:cxnLst/>
              <a:rect l="l" t="t" r="r" b="b"/>
              <a:pathLst>
                <a:path w="11806" h="13159" extrusionOk="0">
                  <a:moveTo>
                    <a:pt x="1" y="0"/>
                  </a:moveTo>
                  <a:lnTo>
                    <a:pt x="1" y="7319"/>
                  </a:lnTo>
                  <a:cubicBezTo>
                    <a:pt x="1" y="10552"/>
                    <a:pt x="2607" y="13158"/>
                    <a:pt x="5840" y="13158"/>
                  </a:cubicBezTo>
                  <a:cubicBezTo>
                    <a:pt x="9073" y="13158"/>
                    <a:pt x="11805" y="10552"/>
                    <a:pt x="11805" y="7319"/>
                  </a:cubicBezTo>
                  <a:lnTo>
                    <a:pt x="11805" y="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5704350" y="1753250"/>
              <a:ext cx="297650" cy="297650"/>
            </a:xfrm>
            <a:custGeom>
              <a:avLst/>
              <a:gdLst/>
              <a:ahLst/>
              <a:cxnLst/>
              <a:rect l="l" t="t" r="r" b="b"/>
              <a:pathLst>
                <a:path w="11906" h="11906" extrusionOk="0">
                  <a:moveTo>
                    <a:pt x="5940" y="1"/>
                  </a:moveTo>
                  <a:cubicBezTo>
                    <a:pt x="2607" y="1"/>
                    <a:pt x="0" y="2708"/>
                    <a:pt x="0" y="5941"/>
                  </a:cubicBezTo>
                  <a:cubicBezTo>
                    <a:pt x="0" y="9199"/>
                    <a:pt x="2607" y="11906"/>
                    <a:pt x="5940" y="11906"/>
                  </a:cubicBezTo>
                  <a:cubicBezTo>
                    <a:pt x="9173" y="11906"/>
                    <a:pt x="11905" y="9199"/>
                    <a:pt x="11905" y="5941"/>
                  </a:cubicBezTo>
                  <a:cubicBezTo>
                    <a:pt x="11905" y="2708"/>
                    <a:pt x="9173" y="1"/>
                    <a:pt x="5940" y="1"/>
                  </a:cubicBezTo>
                  <a:close/>
                </a:path>
              </a:pathLst>
            </a:custGeom>
            <a:solidFill>
              <a:srgbClr val="E29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5659850" y="2124200"/>
              <a:ext cx="404800" cy="184850"/>
            </a:xfrm>
            <a:custGeom>
              <a:avLst/>
              <a:gdLst/>
              <a:ahLst/>
              <a:cxnLst/>
              <a:rect l="l" t="t" r="r" b="b"/>
              <a:pathLst>
                <a:path w="16192" h="7394" extrusionOk="0">
                  <a:moveTo>
                    <a:pt x="8046" y="0"/>
                  </a:moveTo>
                  <a:cubicBezTo>
                    <a:pt x="3760" y="0"/>
                    <a:pt x="302" y="3233"/>
                    <a:pt x="1" y="7394"/>
                  </a:cubicBezTo>
                  <a:lnTo>
                    <a:pt x="16192" y="7394"/>
                  </a:lnTo>
                  <a:cubicBezTo>
                    <a:pt x="15866" y="3233"/>
                    <a:pt x="12332" y="0"/>
                    <a:pt x="8046" y="0"/>
                  </a:cubicBezTo>
                  <a:close/>
                </a:path>
              </a:pathLst>
            </a:custGeom>
            <a:solidFill>
              <a:srgbClr val="0A5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5816500" y="2058400"/>
              <a:ext cx="78350" cy="188000"/>
            </a:xfrm>
            <a:custGeom>
              <a:avLst/>
              <a:gdLst/>
              <a:ahLst/>
              <a:cxnLst/>
              <a:rect l="l" t="t" r="r" b="b"/>
              <a:pathLst>
                <a:path w="3134" h="7520" extrusionOk="0">
                  <a:moveTo>
                    <a:pt x="1" y="1"/>
                  </a:moveTo>
                  <a:lnTo>
                    <a:pt x="1" y="5965"/>
                  </a:lnTo>
                  <a:cubicBezTo>
                    <a:pt x="1" y="6793"/>
                    <a:pt x="727" y="7519"/>
                    <a:pt x="1555" y="7519"/>
                  </a:cubicBezTo>
                  <a:cubicBezTo>
                    <a:pt x="2407" y="7519"/>
                    <a:pt x="3134" y="6793"/>
                    <a:pt x="3134" y="5965"/>
                  </a:cubicBezTo>
                  <a:lnTo>
                    <a:pt x="3134" y="1"/>
                  </a:lnTo>
                  <a:close/>
                </a:path>
              </a:pathLst>
            </a:custGeom>
            <a:solidFill>
              <a:srgbClr val="F7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5659850" y="2124200"/>
              <a:ext cx="404800" cy="184850"/>
            </a:xfrm>
            <a:custGeom>
              <a:avLst/>
              <a:gdLst/>
              <a:ahLst/>
              <a:cxnLst/>
              <a:rect l="l" t="t" r="r" b="b"/>
              <a:pathLst>
                <a:path w="16192" h="7394" extrusionOk="0">
                  <a:moveTo>
                    <a:pt x="8046" y="0"/>
                  </a:moveTo>
                  <a:cubicBezTo>
                    <a:pt x="3760" y="0"/>
                    <a:pt x="302" y="3233"/>
                    <a:pt x="1" y="7394"/>
                  </a:cubicBezTo>
                  <a:lnTo>
                    <a:pt x="16192" y="7394"/>
                  </a:lnTo>
                  <a:cubicBezTo>
                    <a:pt x="15866" y="3233"/>
                    <a:pt x="12332" y="0"/>
                    <a:pt x="8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5816500" y="2058400"/>
              <a:ext cx="78350" cy="188000"/>
            </a:xfrm>
            <a:custGeom>
              <a:avLst/>
              <a:gdLst/>
              <a:ahLst/>
              <a:cxnLst/>
              <a:rect l="l" t="t" r="r" b="b"/>
              <a:pathLst>
                <a:path w="3134" h="7520" extrusionOk="0">
                  <a:moveTo>
                    <a:pt x="1" y="1"/>
                  </a:moveTo>
                  <a:lnTo>
                    <a:pt x="1" y="5965"/>
                  </a:lnTo>
                  <a:cubicBezTo>
                    <a:pt x="1" y="6793"/>
                    <a:pt x="727" y="7519"/>
                    <a:pt x="1555" y="7519"/>
                  </a:cubicBezTo>
                  <a:cubicBezTo>
                    <a:pt x="2407" y="7519"/>
                    <a:pt x="3134" y="6793"/>
                    <a:pt x="3134" y="5965"/>
                  </a:cubicBezTo>
                  <a:lnTo>
                    <a:pt x="3134" y="1"/>
                  </a:lnTo>
                  <a:close/>
                </a:path>
              </a:pathLst>
            </a:custGeom>
            <a:solidFill>
              <a:srgbClr val="F7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5816500" y="2058400"/>
              <a:ext cx="78350" cy="78350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" y="1"/>
                  </a:moveTo>
                  <a:lnTo>
                    <a:pt x="1" y="3033"/>
                  </a:lnTo>
                  <a:cubicBezTo>
                    <a:pt x="301" y="3033"/>
                    <a:pt x="627" y="3133"/>
                    <a:pt x="928" y="3133"/>
                  </a:cubicBezTo>
                  <a:cubicBezTo>
                    <a:pt x="1780" y="3133"/>
                    <a:pt x="2507" y="2933"/>
                    <a:pt x="3134" y="2507"/>
                  </a:cubicBezTo>
                  <a:lnTo>
                    <a:pt x="3134" y="1"/>
                  </a:lnTo>
                  <a:close/>
                </a:path>
              </a:pathLst>
            </a:custGeom>
            <a:solidFill>
              <a:srgbClr val="E0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5816500" y="2058400"/>
              <a:ext cx="78350" cy="78350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" y="1"/>
                  </a:moveTo>
                  <a:lnTo>
                    <a:pt x="1" y="3033"/>
                  </a:lnTo>
                  <a:cubicBezTo>
                    <a:pt x="301" y="3033"/>
                    <a:pt x="627" y="3133"/>
                    <a:pt x="928" y="3133"/>
                  </a:cubicBezTo>
                  <a:cubicBezTo>
                    <a:pt x="1780" y="3133"/>
                    <a:pt x="2507" y="2933"/>
                    <a:pt x="3134" y="2507"/>
                  </a:cubicBezTo>
                  <a:lnTo>
                    <a:pt x="3134" y="1"/>
                  </a:lnTo>
                  <a:close/>
                </a:path>
              </a:pathLst>
            </a:custGeom>
            <a:solidFill>
              <a:srgbClr val="E0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5704350" y="1797750"/>
              <a:ext cx="297650" cy="297650"/>
            </a:xfrm>
            <a:custGeom>
              <a:avLst/>
              <a:gdLst/>
              <a:ahLst/>
              <a:cxnLst/>
              <a:rect l="l" t="t" r="r" b="b"/>
              <a:pathLst>
                <a:path w="11906" h="11906" extrusionOk="0">
                  <a:moveTo>
                    <a:pt x="5940" y="0"/>
                  </a:moveTo>
                  <a:cubicBezTo>
                    <a:pt x="2607" y="0"/>
                    <a:pt x="0" y="2707"/>
                    <a:pt x="0" y="5940"/>
                  </a:cubicBezTo>
                  <a:cubicBezTo>
                    <a:pt x="0" y="9173"/>
                    <a:pt x="2607" y="11905"/>
                    <a:pt x="5940" y="11905"/>
                  </a:cubicBezTo>
                  <a:cubicBezTo>
                    <a:pt x="9173" y="11905"/>
                    <a:pt x="11905" y="9173"/>
                    <a:pt x="11905" y="5940"/>
                  </a:cubicBezTo>
                  <a:cubicBezTo>
                    <a:pt x="11905" y="2707"/>
                    <a:pt x="9173" y="0"/>
                    <a:pt x="5940" y="0"/>
                  </a:cubicBezTo>
                  <a:close/>
                </a:path>
              </a:pathLst>
            </a:custGeom>
            <a:solidFill>
              <a:srgbClr val="F7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5651725" y="1899250"/>
              <a:ext cx="112800" cy="115325"/>
            </a:xfrm>
            <a:custGeom>
              <a:avLst/>
              <a:gdLst/>
              <a:ahLst/>
              <a:cxnLst/>
              <a:rect l="l" t="t" r="r" b="b"/>
              <a:pathLst>
                <a:path w="4512" h="4613" extrusionOk="0">
                  <a:moveTo>
                    <a:pt x="2206" y="1"/>
                  </a:moveTo>
                  <a:cubicBezTo>
                    <a:pt x="953" y="1"/>
                    <a:pt x="0" y="1053"/>
                    <a:pt x="0" y="2306"/>
                  </a:cubicBezTo>
                  <a:cubicBezTo>
                    <a:pt x="0" y="3560"/>
                    <a:pt x="953" y="4612"/>
                    <a:pt x="2206" y="4612"/>
                  </a:cubicBezTo>
                  <a:cubicBezTo>
                    <a:pt x="3459" y="4612"/>
                    <a:pt x="4511" y="3560"/>
                    <a:pt x="4511" y="2306"/>
                  </a:cubicBezTo>
                  <a:cubicBezTo>
                    <a:pt x="4511" y="1053"/>
                    <a:pt x="3459" y="1"/>
                    <a:pt x="2206" y="1"/>
                  </a:cubicBezTo>
                  <a:close/>
                </a:path>
              </a:pathLst>
            </a:custGeom>
            <a:solidFill>
              <a:srgbClr val="F7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5939300" y="1899250"/>
              <a:ext cx="114700" cy="115325"/>
            </a:xfrm>
            <a:custGeom>
              <a:avLst/>
              <a:gdLst/>
              <a:ahLst/>
              <a:cxnLst/>
              <a:rect l="l" t="t" r="r" b="b"/>
              <a:pathLst>
                <a:path w="4588" h="4613" extrusionOk="0">
                  <a:moveTo>
                    <a:pt x="2282" y="1"/>
                  </a:moveTo>
                  <a:cubicBezTo>
                    <a:pt x="1029" y="1"/>
                    <a:pt x="1" y="1053"/>
                    <a:pt x="1" y="2306"/>
                  </a:cubicBezTo>
                  <a:cubicBezTo>
                    <a:pt x="1" y="3560"/>
                    <a:pt x="1029" y="4612"/>
                    <a:pt x="2282" y="4612"/>
                  </a:cubicBezTo>
                  <a:cubicBezTo>
                    <a:pt x="3535" y="4612"/>
                    <a:pt x="4587" y="3560"/>
                    <a:pt x="4587" y="2306"/>
                  </a:cubicBezTo>
                  <a:cubicBezTo>
                    <a:pt x="4587" y="1053"/>
                    <a:pt x="3535" y="1"/>
                    <a:pt x="2282" y="1"/>
                  </a:cubicBezTo>
                  <a:close/>
                </a:path>
              </a:pathLst>
            </a:custGeom>
            <a:solidFill>
              <a:srgbClr val="F7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5704350" y="1742600"/>
              <a:ext cx="295125" cy="180475"/>
            </a:xfrm>
            <a:custGeom>
              <a:avLst/>
              <a:gdLst/>
              <a:ahLst/>
              <a:cxnLst/>
              <a:rect l="l" t="t" r="r" b="b"/>
              <a:pathLst>
                <a:path w="11805" h="7219" extrusionOk="0">
                  <a:moveTo>
                    <a:pt x="5113" y="1"/>
                  </a:moveTo>
                  <a:cubicBezTo>
                    <a:pt x="2281" y="1"/>
                    <a:pt x="0" y="2307"/>
                    <a:pt x="0" y="5239"/>
                  </a:cubicBezTo>
                  <a:lnTo>
                    <a:pt x="0" y="6993"/>
                  </a:lnTo>
                  <a:lnTo>
                    <a:pt x="3434" y="6793"/>
                  </a:lnTo>
                  <a:cubicBezTo>
                    <a:pt x="5940" y="6592"/>
                    <a:pt x="8046" y="4713"/>
                    <a:pt x="8447" y="2106"/>
                  </a:cubicBezTo>
                  <a:lnTo>
                    <a:pt x="11579" y="7219"/>
                  </a:lnTo>
                  <a:lnTo>
                    <a:pt x="11805" y="5239"/>
                  </a:lnTo>
                  <a:cubicBezTo>
                    <a:pt x="11805" y="2307"/>
                    <a:pt x="9499" y="1"/>
                    <a:pt x="6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39"/>
          <p:cNvSpPr txBox="1"/>
          <p:nvPr/>
        </p:nvSpPr>
        <p:spPr>
          <a:xfrm rot="-1164707">
            <a:off x="2372474" y="1719730"/>
            <a:ext cx="2092340" cy="38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Why should I drive safer?</a:t>
            </a:r>
            <a:endParaRPr sz="130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0"/>
          <p:cNvSpPr txBox="1">
            <a:spLocks noGrp="1"/>
          </p:cNvSpPr>
          <p:nvPr>
            <p:ph type="title"/>
          </p:nvPr>
        </p:nvSpPr>
        <p:spPr>
          <a:xfrm>
            <a:off x="713250" y="547266"/>
            <a:ext cx="7717500" cy="4044300"/>
          </a:xfrm>
          <a:prstGeom prst="rect">
            <a:avLst/>
          </a:prstGeom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1"/>
          <p:cNvSpPr txBox="1">
            <a:spLocks noGrp="1"/>
          </p:cNvSpPr>
          <p:nvPr>
            <p:ph type="title"/>
          </p:nvPr>
        </p:nvSpPr>
        <p:spPr>
          <a:xfrm>
            <a:off x="713225" y="38917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Introduction:</a:t>
            </a:r>
            <a:endParaRPr/>
          </a:p>
        </p:txBody>
      </p:sp>
      <p:sp>
        <p:nvSpPr>
          <p:cNvPr id="657" name="Google Shape;657;p31"/>
          <p:cNvSpPr txBox="1">
            <a:spLocks noGrp="1"/>
          </p:cNvSpPr>
          <p:nvPr>
            <p:ph type="body" idx="1"/>
          </p:nvPr>
        </p:nvSpPr>
        <p:spPr>
          <a:xfrm>
            <a:off x="672400" y="1099400"/>
            <a:ext cx="5165100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Hello, my name is Tayla Hill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Year 13 National Leader for Students Against Dangerous Driving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58" name="Google Shape;658;p31"/>
          <p:cNvSpPr txBox="1"/>
          <p:nvPr/>
        </p:nvSpPr>
        <p:spPr>
          <a:xfrm>
            <a:off x="713225" y="4083619"/>
            <a:ext cx="7717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9" name="Google Shape;6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620" y="177500"/>
            <a:ext cx="2156402" cy="287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68305"/>
            <a:ext cx="4313825" cy="287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5" name="Google Shape;665;p32"/>
          <p:cNvCxnSpPr>
            <a:stCxn id="666" idx="3"/>
            <a:endCxn id="667" idx="1"/>
          </p:cNvCxnSpPr>
          <p:nvPr/>
        </p:nvCxnSpPr>
        <p:spPr>
          <a:xfrm>
            <a:off x="2497165" y="1604270"/>
            <a:ext cx="40428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8" name="Google Shape;668;p32"/>
          <p:cNvSpPr txBox="1">
            <a:spLocks noGrp="1"/>
          </p:cNvSpPr>
          <p:nvPr>
            <p:ph type="title"/>
          </p:nvPr>
        </p:nvSpPr>
        <p:spPr>
          <a:xfrm>
            <a:off x="713232" y="4032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SADD’s Journey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 txBox="1"/>
          <p:nvPr/>
        </p:nvSpPr>
        <p:spPr>
          <a:xfrm>
            <a:off x="987565" y="1421420"/>
            <a:ext cx="1509600" cy="3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rPr>
              <a:t>1985</a:t>
            </a:r>
            <a:endParaRPr b="1">
              <a:solidFill>
                <a:schemeClr val="accent4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669" name="Google Shape;669;p32"/>
          <p:cNvSpPr txBox="1"/>
          <p:nvPr/>
        </p:nvSpPr>
        <p:spPr>
          <a:xfrm>
            <a:off x="689700" y="1897401"/>
            <a:ext cx="210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Students Against Drunk Driving started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0" name="Google Shape;670;p32"/>
          <p:cNvSpPr txBox="1"/>
          <p:nvPr/>
        </p:nvSpPr>
        <p:spPr>
          <a:xfrm>
            <a:off x="3846891" y="1421420"/>
            <a:ext cx="1343400" cy="3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rPr>
              <a:t>2014</a:t>
            </a:r>
            <a:endParaRPr b="1">
              <a:solidFill>
                <a:schemeClr val="accent4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671" name="Google Shape;671;p32"/>
          <p:cNvSpPr txBox="1"/>
          <p:nvPr/>
        </p:nvSpPr>
        <p:spPr>
          <a:xfrm>
            <a:off x="3204475" y="1897400"/>
            <a:ext cx="2704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Name change to Students Against Dangerous Driving.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7" name="Google Shape;667;p32"/>
          <p:cNvSpPr txBox="1"/>
          <p:nvPr/>
        </p:nvSpPr>
        <p:spPr>
          <a:xfrm>
            <a:off x="6540017" y="1421420"/>
            <a:ext cx="1626600" cy="3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rPr>
              <a:t>2022</a:t>
            </a:r>
            <a:endParaRPr b="1">
              <a:solidFill>
                <a:schemeClr val="accent4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672" name="Google Shape;672;p32"/>
          <p:cNvSpPr txBox="1"/>
          <p:nvPr/>
        </p:nvSpPr>
        <p:spPr>
          <a:xfrm>
            <a:off x="6299578" y="1897401"/>
            <a:ext cx="210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Maori name - Kaitiaki o Ara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673" name="Google Shape;673;p32"/>
          <p:cNvGrpSpPr/>
          <p:nvPr/>
        </p:nvGrpSpPr>
        <p:grpSpPr>
          <a:xfrm>
            <a:off x="4108131" y="2929929"/>
            <a:ext cx="927735" cy="1123702"/>
            <a:chOff x="5393564" y="872537"/>
            <a:chExt cx="2437559" cy="2952450"/>
          </a:xfrm>
        </p:grpSpPr>
        <p:sp>
          <p:nvSpPr>
            <p:cNvPr id="674" name="Google Shape;674;p32"/>
            <p:cNvSpPr/>
            <p:nvPr/>
          </p:nvSpPr>
          <p:spPr>
            <a:xfrm>
              <a:off x="5393564" y="872537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3" y="0"/>
                  </a:moveTo>
                  <a:cubicBezTo>
                    <a:pt x="2966" y="0"/>
                    <a:pt x="2739" y="173"/>
                    <a:pt x="2677" y="422"/>
                  </a:cubicBezTo>
                  <a:lnTo>
                    <a:pt x="2286" y="1904"/>
                  </a:lnTo>
                  <a:lnTo>
                    <a:pt x="2096" y="2632"/>
                  </a:lnTo>
                  <a:lnTo>
                    <a:pt x="1936" y="3239"/>
                  </a:lnTo>
                  <a:lnTo>
                    <a:pt x="1745" y="3964"/>
                  </a:lnTo>
                  <a:lnTo>
                    <a:pt x="924" y="7101"/>
                  </a:lnTo>
                  <a:lnTo>
                    <a:pt x="272" y="7101"/>
                  </a:lnTo>
                  <a:cubicBezTo>
                    <a:pt x="121" y="7101"/>
                    <a:pt x="0" y="7221"/>
                    <a:pt x="0" y="7372"/>
                  </a:cubicBezTo>
                  <a:lnTo>
                    <a:pt x="0" y="7914"/>
                  </a:lnTo>
                  <a:cubicBezTo>
                    <a:pt x="0" y="7993"/>
                    <a:pt x="37" y="8065"/>
                    <a:pt x="86" y="8113"/>
                  </a:cubicBezTo>
                  <a:cubicBezTo>
                    <a:pt x="54" y="8078"/>
                    <a:pt x="27" y="8029"/>
                    <a:pt x="19" y="7980"/>
                  </a:cubicBezTo>
                  <a:cubicBezTo>
                    <a:pt x="14" y="7963"/>
                    <a:pt x="14" y="7944"/>
                    <a:pt x="14" y="7926"/>
                  </a:cubicBezTo>
                  <a:lnTo>
                    <a:pt x="14" y="7500"/>
                  </a:lnTo>
                  <a:lnTo>
                    <a:pt x="14" y="7381"/>
                  </a:lnTo>
                  <a:cubicBezTo>
                    <a:pt x="14" y="7297"/>
                    <a:pt x="59" y="7217"/>
                    <a:pt x="121" y="7168"/>
                  </a:cubicBezTo>
                  <a:cubicBezTo>
                    <a:pt x="170" y="7133"/>
                    <a:pt x="223" y="7115"/>
                    <a:pt x="285" y="7115"/>
                  </a:cubicBezTo>
                  <a:lnTo>
                    <a:pt x="938" y="7115"/>
                  </a:lnTo>
                  <a:lnTo>
                    <a:pt x="1758" y="3977"/>
                  </a:lnTo>
                  <a:lnTo>
                    <a:pt x="1950" y="3253"/>
                  </a:lnTo>
                  <a:lnTo>
                    <a:pt x="2110" y="2641"/>
                  </a:lnTo>
                  <a:lnTo>
                    <a:pt x="2300" y="1918"/>
                  </a:lnTo>
                  <a:lnTo>
                    <a:pt x="2602" y="768"/>
                  </a:lnTo>
                  <a:lnTo>
                    <a:pt x="2690" y="435"/>
                  </a:lnTo>
                  <a:cubicBezTo>
                    <a:pt x="2735" y="266"/>
                    <a:pt x="2850" y="133"/>
                    <a:pt x="3001" y="62"/>
                  </a:cubicBezTo>
                  <a:cubicBezTo>
                    <a:pt x="3072" y="31"/>
                    <a:pt x="3152" y="9"/>
                    <a:pt x="3237" y="9"/>
                  </a:cubicBezTo>
                  <a:lnTo>
                    <a:pt x="3569" y="9"/>
                  </a:lnTo>
                  <a:cubicBezTo>
                    <a:pt x="3720" y="13"/>
                    <a:pt x="3858" y="70"/>
                    <a:pt x="3964" y="173"/>
                  </a:cubicBezTo>
                  <a:cubicBezTo>
                    <a:pt x="3858" y="62"/>
                    <a:pt x="3712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398598" y="875414"/>
              <a:ext cx="1423917" cy="2917931"/>
            </a:xfrm>
            <a:custGeom>
              <a:avLst/>
              <a:gdLst/>
              <a:ahLst/>
              <a:cxnLst/>
              <a:rect l="l" t="t" r="r" b="b"/>
              <a:pathLst>
                <a:path w="3960" h="8115" extrusionOk="0">
                  <a:moveTo>
                    <a:pt x="3957" y="176"/>
                  </a:moveTo>
                  <a:lnTo>
                    <a:pt x="3957" y="176"/>
                  </a:lnTo>
                  <a:cubicBezTo>
                    <a:pt x="3958" y="177"/>
                    <a:pt x="3959" y="178"/>
                    <a:pt x="3960" y="179"/>
                  </a:cubicBezTo>
                  <a:cubicBezTo>
                    <a:pt x="3959" y="178"/>
                    <a:pt x="3958" y="177"/>
                    <a:pt x="3957" y="176"/>
                  </a:cubicBezTo>
                  <a:close/>
                  <a:moveTo>
                    <a:pt x="3223" y="1"/>
                  </a:moveTo>
                  <a:cubicBezTo>
                    <a:pt x="3138" y="1"/>
                    <a:pt x="3058" y="23"/>
                    <a:pt x="2987" y="54"/>
                  </a:cubicBezTo>
                  <a:cubicBezTo>
                    <a:pt x="2836" y="125"/>
                    <a:pt x="2721" y="258"/>
                    <a:pt x="2676" y="427"/>
                  </a:cubicBezTo>
                  <a:lnTo>
                    <a:pt x="2588" y="760"/>
                  </a:lnTo>
                  <a:lnTo>
                    <a:pt x="2286" y="1910"/>
                  </a:lnTo>
                  <a:lnTo>
                    <a:pt x="2096" y="2633"/>
                  </a:lnTo>
                  <a:lnTo>
                    <a:pt x="1936" y="3245"/>
                  </a:lnTo>
                  <a:lnTo>
                    <a:pt x="1744" y="3969"/>
                  </a:lnTo>
                  <a:lnTo>
                    <a:pt x="924" y="7107"/>
                  </a:lnTo>
                  <a:lnTo>
                    <a:pt x="271" y="7107"/>
                  </a:lnTo>
                  <a:cubicBezTo>
                    <a:pt x="209" y="7107"/>
                    <a:pt x="156" y="7125"/>
                    <a:pt x="107" y="7160"/>
                  </a:cubicBezTo>
                  <a:cubicBezTo>
                    <a:pt x="45" y="7209"/>
                    <a:pt x="0" y="7289"/>
                    <a:pt x="0" y="7373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5"/>
                    <a:pt x="5" y="7972"/>
                  </a:cubicBezTo>
                  <a:cubicBezTo>
                    <a:pt x="13" y="8021"/>
                    <a:pt x="40" y="8070"/>
                    <a:pt x="72" y="8105"/>
                  </a:cubicBezTo>
                  <a:cubicBezTo>
                    <a:pt x="76" y="8110"/>
                    <a:pt x="80" y="8114"/>
                    <a:pt x="84" y="8114"/>
                  </a:cubicBezTo>
                  <a:cubicBezTo>
                    <a:pt x="54" y="8078"/>
                    <a:pt x="27" y="8034"/>
                    <a:pt x="18" y="7985"/>
                  </a:cubicBezTo>
                  <a:cubicBezTo>
                    <a:pt x="13" y="7967"/>
                    <a:pt x="13" y="7950"/>
                    <a:pt x="13" y="7932"/>
                  </a:cubicBezTo>
                  <a:lnTo>
                    <a:pt x="13" y="7506"/>
                  </a:lnTo>
                  <a:lnTo>
                    <a:pt x="13" y="7386"/>
                  </a:lnTo>
                  <a:cubicBezTo>
                    <a:pt x="13" y="7297"/>
                    <a:pt x="58" y="7222"/>
                    <a:pt x="120" y="7173"/>
                  </a:cubicBezTo>
                  <a:cubicBezTo>
                    <a:pt x="164" y="7138"/>
                    <a:pt x="222" y="7119"/>
                    <a:pt x="285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8" y="2646"/>
                  </a:lnTo>
                  <a:lnTo>
                    <a:pt x="2299" y="1918"/>
                  </a:lnTo>
                  <a:lnTo>
                    <a:pt x="2602" y="773"/>
                  </a:lnTo>
                  <a:lnTo>
                    <a:pt x="2686" y="435"/>
                  </a:lnTo>
                  <a:cubicBezTo>
                    <a:pt x="2729" y="271"/>
                    <a:pt x="2850" y="134"/>
                    <a:pt x="3001" y="68"/>
                  </a:cubicBezTo>
                  <a:cubicBezTo>
                    <a:pt x="3071" y="32"/>
                    <a:pt x="3151" y="15"/>
                    <a:pt x="3235" y="15"/>
                  </a:cubicBezTo>
                  <a:lnTo>
                    <a:pt x="3564" y="15"/>
                  </a:lnTo>
                  <a:cubicBezTo>
                    <a:pt x="3719" y="15"/>
                    <a:pt x="3855" y="75"/>
                    <a:pt x="3957" y="176"/>
                  </a:cubicBezTo>
                  <a:lnTo>
                    <a:pt x="3957" y="176"/>
                  </a:lnTo>
                  <a:cubicBezTo>
                    <a:pt x="3954" y="172"/>
                    <a:pt x="3954" y="168"/>
                    <a:pt x="3950" y="165"/>
                  </a:cubicBezTo>
                  <a:cubicBezTo>
                    <a:pt x="3844" y="62"/>
                    <a:pt x="3706" y="5"/>
                    <a:pt x="3555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403272" y="880448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909" y="130"/>
                  </a:moveTo>
                  <a:cubicBezTo>
                    <a:pt x="3922" y="141"/>
                    <a:pt x="3935" y="153"/>
                    <a:pt x="3947" y="165"/>
                  </a:cubicBezTo>
                  <a:cubicBezTo>
                    <a:pt x="3949" y="165"/>
                    <a:pt x="3952" y="166"/>
                    <a:pt x="3954" y="168"/>
                  </a:cubicBezTo>
                  <a:lnTo>
                    <a:pt x="3954" y="168"/>
                  </a:lnTo>
                  <a:cubicBezTo>
                    <a:pt x="3940" y="155"/>
                    <a:pt x="3925" y="142"/>
                    <a:pt x="3909" y="130"/>
                  </a:cubicBezTo>
                  <a:close/>
                  <a:moveTo>
                    <a:pt x="3954" y="168"/>
                  </a:moveTo>
                  <a:cubicBezTo>
                    <a:pt x="3956" y="170"/>
                    <a:pt x="3958" y="171"/>
                    <a:pt x="3959" y="173"/>
                  </a:cubicBezTo>
                  <a:cubicBezTo>
                    <a:pt x="3958" y="171"/>
                    <a:pt x="3956" y="170"/>
                    <a:pt x="3954" y="168"/>
                  </a:cubicBezTo>
                  <a:close/>
                  <a:moveTo>
                    <a:pt x="3222" y="1"/>
                  </a:moveTo>
                  <a:cubicBezTo>
                    <a:pt x="3138" y="1"/>
                    <a:pt x="3058" y="18"/>
                    <a:pt x="2988" y="54"/>
                  </a:cubicBezTo>
                  <a:cubicBezTo>
                    <a:pt x="2837" y="120"/>
                    <a:pt x="2716" y="257"/>
                    <a:pt x="2673" y="421"/>
                  </a:cubicBezTo>
                  <a:lnTo>
                    <a:pt x="2589" y="759"/>
                  </a:lnTo>
                  <a:lnTo>
                    <a:pt x="2286" y="1904"/>
                  </a:lnTo>
                  <a:lnTo>
                    <a:pt x="2095" y="2632"/>
                  </a:lnTo>
                  <a:lnTo>
                    <a:pt x="1936" y="3240"/>
                  </a:lnTo>
                  <a:lnTo>
                    <a:pt x="1745" y="3963"/>
                  </a:lnTo>
                  <a:lnTo>
                    <a:pt x="924" y="7101"/>
                  </a:lnTo>
                  <a:lnTo>
                    <a:pt x="671" y="7105"/>
                  </a:lnTo>
                  <a:lnTo>
                    <a:pt x="272" y="7105"/>
                  </a:lnTo>
                  <a:cubicBezTo>
                    <a:pt x="209" y="7105"/>
                    <a:pt x="151" y="7124"/>
                    <a:pt x="107" y="7159"/>
                  </a:cubicBezTo>
                  <a:cubicBezTo>
                    <a:pt x="45" y="7208"/>
                    <a:pt x="0" y="7283"/>
                    <a:pt x="0" y="7372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3"/>
                    <a:pt x="5" y="7971"/>
                  </a:cubicBezTo>
                  <a:cubicBezTo>
                    <a:pt x="14" y="8020"/>
                    <a:pt x="41" y="8064"/>
                    <a:pt x="71" y="8100"/>
                  </a:cubicBezTo>
                  <a:cubicBezTo>
                    <a:pt x="76" y="8105"/>
                    <a:pt x="80" y="8109"/>
                    <a:pt x="85" y="8113"/>
                  </a:cubicBezTo>
                  <a:cubicBezTo>
                    <a:pt x="49" y="8078"/>
                    <a:pt x="27" y="8033"/>
                    <a:pt x="18" y="7984"/>
                  </a:cubicBezTo>
                  <a:cubicBezTo>
                    <a:pt x="14" y="7967"/>
                    <a:pt x="14" y="7949"/>
                    <a:pt x="14" y="7931"/>
                  </a:cubicBezTo>
                  <a:lnTo>
                    <a:pt x="14" y="7505"/>
                  </a:lnTo>
                  <a:lnTo>
                    <a:pt x="14" y="7386"/>
                  </a:lnTo>
                  <a:cubicBezTo>
                    <a:pt x="14" y="7297"/>
                    <a:pt x="53" y="7217"/>
                    <a:pt x="120" y="7168"/>
                  </a:cubicBezTo>
                  <a:cubicBezTo>
                    <a:pt x="165" y="7137"/>
                    <a:pt x="223" y="7119"/>
                    <a:pt x="284" y="7119"/>
                  </a:cubicBezTo>
                  <a:lnTo>
                    <a:pt x="684" y="7119"/>
                  </a:lnTo>
                  <a:lnTo>
                    <a:pt x="932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601" y="767"/>
                  </a:lnTo>
                  <a:lnTo>
                    <a:pt x="2685" y="435"/>
                  </a:lnTo>
                  <a:cubicBezTo>
                    <a:pt x="2730" y="267"/>
                    <a:pt x="2849" y="134"/>
                    <a:pt x="3001" y="67"/>
                  </a:cubicBezTo>
                  <a:cubicBezTo>
                    <a:pt x="3072" y="31"/>
                    <a:pt x="3152" y="13"/>
                    <a:pt x="3236" y="13"/>
                  </a:cubicBezTo>
                  <a:lnTo>
                    <a:pt x="3564" y="13"/>
                  </a:lnTo>
                  <a:cubicBezTo>
                    <a:pt x="3692" y="13"/>
                    <a:pt x="3813" y="57"/>
                    <a:pt x="3909" y="130"/>
                  </a:cubicBezTo>
                  <a:lnTo>
                    <a:pt x="3909" y="130"/>
                  </a:lnTo>
                  <a:cubicBezTo>
                    <a:pt x="3812" y="49"/>
                    <a:pt x="3689" y="1"/>
                    <a:pt x="3551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407947" y="885122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223" y="0"/>
                  </a:moveTo>
                  <a:cubicBezTo>
                    <a:pt x="3139" y="0"/>
                    <a:pt x="3059" y="18"/>
                    <a:pt x="2988" y="54"/>
                  </a:cubicBezTo>
                  <a:cubicBezTo>
                    <a:pt x="2836" y="121"/>
                    <a:pt x="2717" y="254"/>
                    <a:pt x="2672" y="422"/>
                  </a:cubicBezTo>
                  <a:lnTo>
                    <a:pt x="2588" y="754"/>
                  </a:lnTo>
                  <a:lnTo>
                    <a:pt x="2287" y="1905"/>
                  </a:lnTo>
                  <a:lnTo>
                    <a:pt x="2096" y="2628"/>
                  </a:lnTo>
                  <a:lnTo>
                    <a:pt x="1936" y="3241"/>
                  </a:lnTo>
                  <a:lnTo>
                    <a:pt x="1745" y="3964"/>
                  </a:lnTo>
                  <a:lnTo>
                    <a:pt x="919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0" y="7106"/>
                    <a:pt x="152" y="7124"/>
                    <a:pt x="107" y="7155"/>
                  </a:cubicBezTo>
                  <a:cubicBezTo>
                    <a:pt x="40" y="7204"/>
                    <a:pt x="1" y="7284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36" y="8065"/>
                    <a:pt x="72" y="8100"/>
                  </a:cubicBezTo>
                  <a:cubicBezTo>
                    <a:pt x="73" y="8101"/>
                    <a:pt x="74" y="8102"/>
                    <a:pt x="75" y="8103"/>
                  </a:cubicBezTo>
                  <a:lnTo>
                    <a:pt x="75" y="8103"/>
                  </a:lnTo>
                  <a:cubicBezTo>
                    <a:pt x="45" y="8069"/>
                    <a:pt x="27" y="8029"/>
                    <a:pt x="19" y="7981"/>
                  </a:cubicBezTo>
                  <a:cubicBezTo>
                    <a:pt x="14" y="7967"/>
                    <a:pt x="9" y="7950"/>
                    <a:pt x="9" y="7932"/>
                  </a:cubicBezTo>
                  <a:lnTo>
                    <a:pt x="9" y="7506"/>
                  </a:lnTo>
                  <a:lnTo>
                    <a:pt x="14" y="7385"/>
                  </a:lnTo>
                  <a:cubicBezTo>
                    <a:pt x="14" y="7297"/>
                    <a:pt x="54" y="7217"/>
                    <a:pt x="120" y="7168"/>
                  </a:cubicBezTo>
                  <a:cubicBezTo>
                    <a:pt x="165" y="7137"/>
                    <a:pt x="222" y="7115"/>
                    <a:pt x="280" y="7115"/>
                  </a:cubicBezTo>
                  <a:lnTo>
                    <a:pt x="933" y="7115"/>
                  </a:lnTo>
                  <a:lnTo>
                    <a:pt x="1759" y="3972"/>
                  </a:lnTo>
                  <a:lnTo>
                    <a:pt x="1949" y="3249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597" y="768"/>
                  </a:lnTo>
                  <a:lnTo>
                    <a:pt x="2686" y="435"/>
                  </a:lnTo>
                  <a:cubicBezTo>
                    <a:pt x="2730" y="267"/>
                    <a:pt x="2850" y="133"/>
                    <a:pt x="3002" y="67"/>
                  </a:cubicBezTo>
                  <a:cubicBezTo>
                    <a:pt x="3072" y="31"/>
                    <a:pt x="3152" y="14"/>
                    <a:pt x="3236" y="14"/>
                  </a:cubicBezTo>
                  <a:lnTo>
                    <a:pt x="3565" y="14"/>
                  </a:lnTo>
                  <a:cubicBezTo>
                    <a:pt x="3715" y="14"/>
                    <a:pt x="3858" y="76"/>
                    <a:pt x="3960" y="174"/>
                  </a:cubicBezTo>
                  <a:cubicBezTo>
                    <a:pt x="3955" y="169"/>
                    <a:pt x="3951" y="164"/>
                    <a:pt x="3946" y="160"/>
                  </a:cubicBezTo>
                  <a:cubicBezTo>
                    <a:pt x="3844" y="62"/>
                    <a:pt x="3703" y="0"/>
                    <a:pt x="3551" y="0"/>
                  </a:cubicBezTo>
                  <a:close/>
                  <a:moveTo>
                    <a:pt x="75" y="8103"/>
                  </a:moveTo>
                  <a:lnTo>
                    <a:pt x="75" y="8103"/>
                  </a:lnTo>
                  <a:cubicBezTo>
                    <a:pt x="77" y="8106"/>
                    <a:pt x="80" y="8108"/>
                    <a:pt x="82" y="8111"/>
                  </a:cubicBezTo>
                  <a:lnTo>
                    <a:pt x="82" y="8111"/>
                  </a:lnTo>
                  <a:cubicBezTo>
                    <a:pt x="80" y="8108"/>
                    <a:pt x="77" y="8105"/>
                    <a:pt x="75" y="8103"/>
                  </a:cubicBezTo>
                  <a:close/>
                  <a:moveTo>
                    <a:pt x="82" y="8111"/>
                  </a:moveTo>
                  <a:cubicBezTo>
                    <a:pt x="83" y="8112"/>
                    <a:pt x="84" y="8113"/>
                    <a:pt x="85" y="8114"/>
                  </a:cubicBezTo>
                  <a:cubicBezTo>
                    <a:pt x="84" y="8113"/>
                    <a:pt x="83" y="8112"/>
                    <a:pt x="82" y="811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411183" y="890156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7" y="0"/>
                  </a:moveTo>
                  <a:cubicBezTo>
                    <a:pt x="3143" y="0"/>
                    <a:pt x="3063" y="17"/>
                    <a:pt x="2993" y="53"/>
                  </a:cubicBezTo>
                  <a:cubicBezTo>
                    <a:pt x="2841" y="119"/>
                    <a:pt x="2721" y="253"/>
                    <a:pt x="2677" y="421"/>
                  </a:cubicBezTo>
                  <a:lnTo>
                    <a:pt x="2588" y="754"/>
                  </a:lnTo>
                  <a:lnTo>
                    <a:pt x="2291" y="1904"/>
                  </a:lnTo>
                  <a:lnTo>
                    <a:pt x="2100" y="2627"/>
                  </a:lnTo>
                  <a:lnTo>
                    <a:pt x="1940" y="3235"/>
                  </a:lnTo>
                  <a:lnTo>
                    <a:pt x="1750" y="3958"/>
                  </a:lnTo>
                  <a:lnTo>
                    <a:pt x="924" y="7101"/>
                  </a:lnTo>
                  <a:lnTo>
                    <a:pt x="271" y="7101"/>
                  </a:lnTo>
                  <a:cubicBezTo>
                    <a:pt x="213" y="7101"/>
                    <a:pt x="156" y="7123"/>
                    <a:pt x="111" y="7154"/>
                  </a:cubicBezTo>
                  <a:cubicBezTo>
                    <a:pt x="45" y="7203"/>
                    <a:pt x="5" y="7283"/>
                    <a:pt x="5" y="7371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5" y="7953"/>
                    <a:pt x="10" y="7967"/>
                  </a:cubicBezTo>
                  <a:cubicBezTo>
                    <a:pt x="19" y="8020"/>
                    <a:pt x="41" y="8064"/>
                    <a:pt x="76" y="8100"/>
                  </a:cubicBezTo>
                  <a:cubicBezTo>
                    <a:pt x="80" y="8104"/>
                    <a:pt x="85" y="8109"/>
                    <a:pt x="90" y="8113"/>
                  </a:cubicBezTo>
                  <a:cubicBezTo>
                    <a:pt x="54" y="8078"/>
                    <a:pt x="31" y="8033"/>
                    <a:pt x="19" y="7980"/>
                  </a:cubicBezTo>
                  <a:cubicBezTo>
                    <a:pt x="19" y="7963"/>
                    <a:pt x="14" y="7944"/>
                    <a:pt x="14" y="7926"/>
                  </a:cubicBezTo>
                  <a:lnTo>
                    <a:pt x="14" y="7505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5" y="7168"/>
                  </a:cubicBezTo>
                  <a:cubicBezTo>
                    <a:pt x="170" y="7137"/>
                    <a:pt x="227" y="7115"/>
                    <a:pt x="285" y="7115"/>
                  </a:cubicBezTo>
                  <a:lnTo>
                    <a:pt x="937" y="7115"/>
                  </a:lnTo>
                  <a:lnTo>
                    <a:pt x="1762" y="3972"/>
                  </a:lnTo>
                  <a:lnTo>
                    <a:pt x="1954" y="3249"/>
                  </a:lnTo>
                  <a:lnTo>
                    <a:pt x="2114" y="2637"/>
                  </a:lnTo>
                  <a:lnTo>
                    <a:pt x="2300" y="1912"/>
                  </a:lnTo>
                  <a:lnTo>
                    <a:pt x="2602" y="767"/>
                  </a:lnTo>
                  <a:lnTo>
                    <a:pt x="2690" y="435"/>
                  </a:lnTo>
                  <a:cubicBezTo>
                    <a:pt x="2735" y="266"/>
                    <a:pt x="2854" y="133"/>
                    <a:pt x="3005" y="62"/>
                  </a:cubicBezTo>
                  <a:cubicBezTo>
                    <a:pt x="3077" y="31"/>
                    <a:pt x="3157" y="13"/>
                    <a:pt x="3241" y="13"/>
                  </a:cubicBezTo>
                  <a:lnTo>
                    <a:pt x="3569" y="13"/>
                  </a:lnTo>
                  <a:cubicBezTo>
                    <a:pt x="3720" y="13"/>
                    <a:pt x="3862" y="75"/>
                    <a:pt x="3964" y="173"/>
                  </a:cubicBezTo>
                  <a:cubicBezTo>
                    <a:pt x="3960" y="168"/>
                    <a:pt x="3956" y="164"/>
                    <a:pt x="3951" y="160"/>
                  </a:cubicBezTo>
                  <a:cubicBezTo>
                    <a:pt x="3849" y="62"/>
                    <a:pt x="3706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416217" y="894471"/>
              <a:ext cx="1425355" cy="2917931"/>
            </a:xfrm>
            <a:custGeom>
              <a:avLst/>
              <a:gdLst/>
              <a:ahLst/>
              <a:cxnLst/>
              <a:rect l="l" t="t" r="r" b="b"/>
              <a:pathLst>
                <a:path w="3964" h="8115" extrusionOk="0">
                  <a:moveTo>
                    <a:pt x="3227" y="1"/>
                  </a:moveTo>
                  <a:cubicBezTo>
                    <a:pt x="3143" y="1"/>
                    <a:pt x="3063" y="19"/>
                    <a:pt x="2991" y="50"/>
                  </a:cubicBezTo>
                  <a:cubicBezTo>
                    <a:pt x="2840" y="121"/>
                    <a:pt x="2721" y="254"/>
                    <a:pt x="2676" y="423"/>
                  </a:cubicBezTo>
                  <a:lnTo>
                    <a:pt x="2588" y="755"/>
                  </a:lnTo>
                  <a:lnTo>
                    <a:pt x="2286" y="1900"/>
                  </a:lnTo>
                  <a:lnTo>
                    <a:pt x="2100" y="2625"/>
                  </a:lnTo>
                  <a:lnTo>
                    <a:pt x="1940" y="3237"/>
                  </a:lnTo>
                  <a:lnTo>
                    <a:pt x="1748" y="3960"/>
                  </a:lnTo>
                  <a:lnTo>
                    <a:pt x="923" y="7103"/>
                  </a:lnTo>
                  <a:lnTo>
                    <a:pt x="271" y="7103"/>
                  </a:lnTo>
                  <a:cubicBezTo>
                    <a:pt x="213" y="7103"/>
                    <a:pt x="156" y="7125"/>
                    <a:pt x="111" y="7156"/>
                  </a:cubicBezTo>
                  <a:cubicBezTo>
                    <a:pt x="44" y="7205"/>
                    <a:pt x="0" y="7285"/>
                    <a:pt x="0" y="7373"/>
                  </a:cubicBezTo>
                  <a:lnTo>
                    <a:pt x="0" y="7493"/>
                  </a:lnTo>
                  <a:lnTo>
                    <a:pt x="0" y="7914"/>
                  </a:lnTo>
                  <a:cubicBezTo>
                    <a:pt x="0" y="7932"/>
                    <a:pt x="5" y="7951"/>
                    <a:pt x="5" y="7968"/>
                  </a:cubicBezTo>
                  <a:cubicBezTo>
                    <a:pt x="17" y="8021"/>
                    <a:pt x="40" y="8066"/>
                    <a:pt x="76" y="8101"/>
                  </a:cubicBezTo>
                  <a:cubicBezTo>
                    <a:pt x="77" y="8101"/>
                    <a:pt x="77" y="8102"/>
                    <a:pt x="78" y="8103"/>
                  </a:cubicBezTo>
                  <a:lnTo>
                    <a:pt x="78" y="8103"/>
                  </a:lnTo>
                  <a:cubicBezTo>
                    <a:pt x="48" y="8068"/>
                    <a:pt x="26" y="8025"/>
                    <a:pt x="17" y="7981"/>
                  </a:cubicBezTo>
                  <a:cubicBezTo>
                    <a:pt x="17" y="7963"/>
                    <a:pt x="13" y="7945"/>
                    <a:pt x="13" y="7928"/>
                  </a:cubicBezTo>
                  <a:lnTo>
                    <a:pt x="13" y="7502"/>
                  </a:lnTo>
                  <a:lnTo>
                    <a:pt x="13" y="7382"/>
                  </a:lnTo>
                  <a:cubicBezTo>
                    <a:pt x="13" y="7293"/>
                    <a:pt x="58" y="7218"/>
                    <a:pt x="124" y="7169"/>
                  </a:cubicBezTo>
                  <a:cubicBezTo>
                    <a:pt x="169" y="7134"/>
                    <a:pt x="226" y="7115"/>
                    <a:pt x="284" y="7115"/>
                  </a:cubicBezTo>
                  <a:lnTo>
                    <a:pt x="688" y="7115"/>
                  </a:lnTo>
                  <a:lnTo>
                    <a:pt x="937" y="7111"/>
                  </a:lnTo>
                  <a:lnTo>
                    <a:pt x="1762" y="3973"/>
                  </a:lnTo>
                  <a:lnTo>
                    <a:pt x="1953" y="3246"/>
                  </a:lnTo>
                  <a:lnTo>
                    <a:pt x="2113" y="2637"/>
                  </a:lnTo>
                  <a:lnTo>
                    <a:pt x="2299" y="1914"/>
                  </a:lnTo>
                  <a:lnTo>
                    <a:pt x="2600" y="769"/>
                  </a:lnTo>
                  <a:lnTo>
                    <a:pt x="2690" y="431"/>
                  </a:lnTo>
                  <a:cubicBezTo>
                    <a:pt x="2734" y="267"/>
                    <a:pt x="2854" y="134"/>
                    <a:pt x="3005" y="63"/>
                  </a:cubicBezTo>
                  <a:cubicBezTo>
                    <a:pt x="3076" y="32"/>
                    <a:pt x="3155" y="15"/>
                    <a:pt x="3240" y="15"/>
                  </a:cubicBezTo>
                  <a:lnTo>
                    <a:pt x="3569" y="15"/>
                  </a:lnTo>
                  <a:cubicBezTo>
                    <a:pt x="3719" y="15"/>
                    <a:pt x="3862" y="72"/>
                    <a:pt x="3964" y="175"/>
                  </a:cubicBezTo>
                  <a:cubicBezTo>
                    <a:pt x="3959" y="169"/>
                    <a:pt x="3954" y="165"/>
                    <a:pt x="3950" y="161"/>
                  </a:cubicBezTo>
                  <a:cubicBezTo>
                    <a:pt x="3848" y="63"/>
                    <a:pt x="3706" y="1"/>
                    <a:pt x="3555" y="1"/>
                  </a:cubicBezTo>
                  <a:close/>
                  <a:moveTo>
                    <a:pt x="78" y="8103"/>
                  </a:moveTo>
                  <a:lnTo>
                    <a:pt x="78" y="8103"/>
                  </a:lnTo>
                  <a:cubicBezTo>
                    <a:pt x="81" y="8106"/>
                    <a:pt x="83" y="8109"/>
                    <a:pt x="86" y="8112"/>
                  </a:cubicBezTo>
                  <a:lnTo>
                    <a:pt x="86" y="8112"/>
                  </a:lnTo>
                  <a:cubicBezTo>
                    <a:pt x="83" y="8109"/>
                    <a:pt x="81" y="8106"/>
                    <a:pt x="78" y="8103"/>
                  </a:cubicBezTo>
                  <a:close/>
                  <a:moveTo>
                    <a:pt x="86" y="8112"/>
                  </a:moveTo>
                  <a:cubicBezTo>
                    <a:pt x="87" y="8113"/>
                    <a:pt x="88" y="8114"/>
                    <a:pt x="89" y="8115"/>
                  </a:cubicBezTo>
                  <a:cubicBezTo>
                    <a:pt x="88" y="8114"/>
                    <a:pt x="87" y="8113"/>
                    <a:pt x="86" y="8112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420891" y="899505"/>
              <a:ext cx="1425355" cy="2917571"/>
            </a:xfrm>
            <a:custGeom>
              <a:avLst/>
              <a:gdLst/>
              <a:ahLst/>
              <a:cxnLst/>
              <a:rect l="l" t="t" r="r" b="b"/>
              <a:pathLst>
                <a:path w="3964" h="8114" extrusionOk="0">
                  <a:moveTo>
                    <a:pt x="3227" y="1"/>
                  </a:moveTo>
                  <a:cubicBezTo>
                    <a:pt x="3142" y="1"/>
                    <a:pt x="3063" y="18"/>
                    <a:pt x="2992" y="49"/>
                  </a:cubicBezTo>
                  <a:cubicBezTo>
                    <a:pt x="2841" y="120"/>
                    <a:pt x="2721" y="253"/>
                    <a:pt x="2677" y="417"/>
                  </a:cubicBezTo>
                  <a:lnTo>
                    <a:pt x="2587" y="755"/>
                  </a:lnTo>
                  <a:lnTo>
                    <a:pt x="2286" y="1900"/>
                  </a:lnTo>
                  <a:lnTo>
                    <a:pt x="2100" y="2623"/>
                  </a:lnTo>
                  <a:lnTo>
                    <a:pt x="1940" y="3232"/>
                  </a:lnTo>
                  <a:lnTo>
                    <a:pt x="1749" y="3959"/>
                  </a:lnTo>
                  <a:lnTo>
                    <a:pt x="924" y="7097"/>
                  </a:lnTo>
                  <a:lnTo>
                    <a:pt x="675" y="7101"/>
                  </a:lnTo>
                  <a:lnTo>
                    <a:pt x="271" y="7101"/>
                  </a:lnTo>
                  <a:cubicBezTo>
                    <a:pt x="213" y="7101"/>
                    <a:pt x="156" y="7120"/>
                    <a:pt x="111" y="7155"/>
                  </a:cubicBezTo>
                  <a:cubicBezTo>
                    <a:pt x="45" y="7204"/>
                    <a:pt x="0" y="7279"/>
                    <a:pt x="0" y="7368"/>
                  </a:cubicBezTo>
                  <a:lnTo>
                    <a:pt x="0" y="7488"/>
                  </a:lnTo>
                  <a:lnTo>
                    <a:pt x="0" y="7914"/>
                  </a:lnTo>
                  <a:cubicBezTo>
                    <a:pt x="0" y="7931"/>
                    <a:pt x="4" y="7949"/>
                    <a:pt x="4" y="7967"/>
                  </a:cubicBezTo>
                  <a:cubicBezTo>
                    <a:pt x="13" y="8014"/>
                    <a:pt x="38" y="8060"/>
                    <a:pt x="71" y="8095"/>
                  </a:cubicBezTo>
                  <a:lnTo>
                    <a:pt x="71" y="8095"/>
                  </a:lnTo>
                  <a:cubicBezTo>
                    <a:pt x="46" y="8060"/>
                    <a:pt x="25" y="8022"/>
                    <a:pt x="18" y="7980"/>
                  </a:cubicBezTo>
                  <a:cubicBezTo>
                    <a:pt x="14" y="7963"/>
                    <a:pt x="14" y="7945"/>
                    <a:pt x="14" y="7927"/>
                  </a:cubicBezTo>
                  <a:lnTo>
                    <a:pt x="14" y="7501"/>
                  </a:lnTo>
                  <a:lnTo>
                    <a:pt x="14" y="7382"/>
                  </a:lnTo>
                  <a:cubicBezTo>
                    <a:pt x="14" y="7292"/>
                    <a:pt x="58" y="7218"/>
                    <a:pt x="125" y="7169"/>
                  </a:cubicBezTo>
                  <a:cubicBezTo>
                    <a:pt x="169" y="7132"/>
                    <a:pt x="227" y="7115"/>
                    <a:pt x="284" y="7115"/>
                  </a:cubicBezTo>
                  <a:lnTo>
                    <a:pt x="688" y="7115"/>
                  </a:lnTo>
                  <a:lnTo>
                    <a:pt x="936" y="7111"/>
                  </a:lnTo>
                  <a:lnTo>
                    <a:pt x="1762" y="3969"/>
                  </a:lnTo>
                  <a:lnTo>
                    <a:pt x="1948" y="3244"/>
                  </a:lnTo>
                  <a:lnTo>
                    <a:pt x="2108" y="2637"/>
                  </a:lnTo>
                  <a:lnTo>
                    <a:pt x="2300" y="1913"/>
                  </a:lnTo>
                  <a:lnTo>
                    <a:pt x="2601" y="763"/>
                  </a:lnTo>
                  <a:lnTo>
                    <a:pt x="2690" y="431"/>
                  </a:lnTo>
                  <a:cubicBezTo>
                    <a:pt x="2734" y="262"/>
                    <a:pt x="2854" y="129"/>
                    <a:pt x="3005" y="63"/>
                  </a:cubicBezTo>
                  <a:cubicBezTo>
                    <a:pt x="3076" y="32"/>
                    <a:pt x="3156" y="9"/>
                    <a:pt x="3240" y="9"/>
                  </a:cubicBezTo>
                  <a:lnTo>
                    <a:pt x="3369" y="9"/>
                  </a:lnTo>
                  <a:lnTo>
                    <a:pt x="3569" y="14"/>
                  </a:lnTo>
                  <a:cubicBezTo>
                    <a:pt x="3720" y="14"/>
                    <a:pt x="3857" y="71"/>
                    <a:pt x="3964" y="173"/>
                  </a:cubicBezTo>
                  <a:cubicBezTo>
                    <a:pt x="3959" y="169"/>
                    <a:pt x="3955" y="165"/>
                    <a:pt x="3951" y="161"/>
                  </a:cubicBezTo>
                  <a:cubicBezTo>
                    <a:pt x="3849" y="58"/>
                    <a:pt x="3706" y="1"/>
                    <a:pt x="3556" y="1"/>
                  </a:cubicBezTo>
                  <a:close/>
                  <a:moveTo>
                    <a:pt x="71" y="8095"/>
                  </a:moveTo>
                  <a:cubicBezTo>
                    <a:pt x="72" y="8098"/>
                    <a:pt x="74" y="8100"/>
                    <a:pt x="76" y="8103"/>
                  </a:cubicBezTo>
                  <a:lnTo>
                    <a:pt x="76" y="8103"/>
                  </a:lnTo>
                  <a:cubicBezTo>
                    <a:pt x="76" y="8102"/>
                    <a:pt x="76" y="8101"/>
                    <a:pt x="76" y="8101"/>
                  </a:cubicBezTo>
                  <a:cubicBezTo>
                    <a:pt x="74" y="8099"/>
                    <a:pt x="72" y="8097"/>
                    <a:pt x="71" y="8095"/>
                  </a:cubicBezTo>
                  <a:close/>
                  <a:moveTo>
                    <a:pt x="76" y="8103"/>
                  </a:moveTo>
                  <a:cubicBezTo>
                    <a:pt x="77" y="8106"/>
                    <a:pt x="81" y="8110"/>
                    <a:pt x="84" y="8113"/>
                  </a:cubicBezTo>
                  <a:cubicBezTo>
                    <a:pt x="81" y="8110"/>
                    <a:pt x="79" y="8106"/>
                    <a:pt x="76" y="8103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425566" y="902741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227" y="0"/>
                  </a:moveTo>
                  <a:cubicBezTo>
                    <a:pt x="3143" y="0"/>
                    <a:pt x="3063" y="23"/>
                    <a:pt x="2992" y="54"/>
                  </a:cubicBezTo>
                  <a:cubicBezTo>
                    <a:pt x="2841" y="120"/>
                    <a:pt x="2721" y="253"/>
                    <a:pt x="2677" y="422"/>
                  </a:cubicBezTo>
                  <a:lnTo>
                    <a:pt x="2588" y="754"/>
                  </a:lnTo>
                  <a:lnTo>
                    <a:pt x="2287" y="1904"/>
                  </a:lnTo>
                  <a:lnTo>
                    <a:pt x="2095" y="2628"/>
                  </a:lnTo>
                  <a:lnTo>
                    <a:pt x="1935" y="3235"/>
                  </a:lnTo>
                  <a:lnTo>
                    <a:pt x="1749" y="3960"/>
                  </a:lnTo>
                  <a:lnTo>
                    <a:pt x="923" y="7102"/>
                  </a:lnTo>
                  <a:lnTo>
                    <a:pt x="675" y="7106"/>
                  </a:lnTo>
                  <a:lnTo>
                    <a:pt x="271" y="7106"/>
                  </a:lnTo>
                  <a:cubicBezTo>
                    <a:pt x="214" y="7106"/>
                    <a:pt x="156" y="7123"/>
                    <a:pt x="112" y="7160"/>
                  </a:cubicBezTo>
                  <a:cubicBezTo>
                    <a:pt x="45" y="7209"/>
                    <a:pt x="1" y="7283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40" y="8065"/>
                    <a:pt x="71" y="8104"/>
                  </a:cubicBezTo>
                  <a:cubicBezTo>
                    <a:pt x="77" y="8109"/>
                    <a:pt x="81" y="8114"/>
                    <a:pt x="85" y="8114"/>
                  </a:cubicBezTo>
                  <a:cubicBezTo>
                    <a:pt x="54" y="8078"/>
                    <a:pt x="28" y="8034"/>
                    <a:pt x="18" y="7985"/>
                  </a:cubicBezTo>
                  <a:cubicBezTo>
                    <a:pt x="14" y="7967"/>
                    <a:pt x="14" y="7949"/>
                    <a:pt x="14" y="7932"/>
                  </a:cubicBezTo>
                  <a:lnTo>
                    <a:pt x="14" y="7506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4" y="7168"/>
                  </a:cubicBezTo>
                  <a:cubicBezTo>
                    <a:pt x="169" y="7137"/>
                    <a:pt x="227" y="7119"/>
                    <a:pt x="284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63" y="3972"/>
                  </a:lnTo>
                  <a:lnTo>
                    <a:pt x="1949" y="3249"/>
                  </a:lnTo>
                  <a:lnTo>
                    <a:pt x="2109" y="2637"/>
                  </a:lnTo>
                  <a:lnTo>
                    <a:pt x="2300" y="1913"/>
                  </a:lnTo>
                  <a:lnTo>
                    <a:pt x="2601" y="768"/>
                  </a:lnTo>
                  <a:lnTo>
                    <a:pt x="2691" y="435"/>
                  </a:lnTo>
                  <a:cubicBezTo>
                    <a:pt x="2734" y="267"/>
                    <a:pt x="2855" y="133"/>
                    <a:pt x="3006" y="66"/>
                  </a:cubicBezTo>
                  <a:cubicBezTo>
                    <a:pt x="3076" y="31"/>
                    <a:pt x="3156" y="13"/>
                    <a:pt x="3240" y="13"/>
                  </a:cubicBezTo>
                  <a:lnTo>
                    <a:pt x="3569" y="13"/>
                  </a:lnTo>
                  <a:cubicBezTo>
                    <a:pt x="3720" y="18"/>
                    <a:pt x="3858" y="76"/>
                    <a:pt x="3959" y="178"/>
                  </a:cubicBezTo>
                  <a:cubicBezTo>
                    <a:pt x="3955" y="173"/>
                    <a:pt x="3955" y="169"/>
                    <a:pt x="3951" y="164"/>
                  </a:cubicBezTo>
                  <a:cubicBezTo>
                    <a:pt x="3844" y="62"/>
                    <a:pt x="3707" y="5"/>
                    <a:pt x="3556" y="5"/>
                  </a:cubicBezTo>
                  <a:lnTo>
                    <a:pt x="3356" y="0"/>
                  </a:ln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430240" y="907416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896" y="120"/>
                  </a:moveTo>
                  <a:cubicBezTo>
                    <a:pt x="3913" y="134"/>
                    <a:pt x="3930" y="149"/>
                    <a:pt x="3946" y="165"/>
                  </a:cubicBezTo>
                  <a:cubicBezTo>
                    <a:pt x="3950" y="165"/>
                    <a:pt x="3953" y="167"/>
                    <a:pt x="3955" y="169"/>
                  </a:cubicBezTo>
                  <a:lnTo>
                    <a:pt x="3955" y="169"/>
                  </a:lnTo>
                  <a:cubicBezTo>
                    <a:pt x="3937" y="152"/>
                    <a:pt x="3917" y="135"/>
                    <a:pt x="3896" y="120"/>
                  </a:cubicBezTo>
                  <a:close/>
                  <a:moveTo>
                    <a:pt x="3955" y="169"/>
                  </a:moveTo>
                  <a:lnTo>
                    <a:pt x="3955" y="169"/>
                  </a:lnTo>
                  <a:cubicBezTo>
                    <a:pt x="3957" y="171"/>
                    <a:pt x="3959" y="172"/>
                    <a:pt x="3960" y="174"/>
                  </a:cubicBezTo>
                  <a:cubicBezTo>
                    <a:pt x="3959" y="172"/>
                    <a:pt x="3957" y="171"/>
                    <a:pt x="3955" y="169"/>
                  </a:cubicBezTo>
                  <a:close/>
                  <a:moveTo>
                    <a:pt x="3227" y="0"/>
                  </a:moveTo>
                  <a:cubicBezTo>
                    <a:pt x="3143" y="0"/>
                    <a:pt x="3063" y="18"/>
                    <a:pt x="2993" y="53"/>
                  </a:cubicBezTo>
                  <a:cubicBezTo>
                    <a:pt x="2842" y="120"/>
                    <a:pt x="2721" y="254"/>
                    <a:pt x="2678" y="422"/>
                  </a:cubicBezTo>
                  <a:lnTo>
                    <a:pt x="2588" y="755"/>
                  </a:lnTo>
                  <a:lnTo>
                    <a:pt x="2287" y="1900"/>
                  </a:lnTo>
                  <a:lnTo>
                    <a:pt x="2096" y="2624"/>
                  </a:lnTo>
                  <a:lnTo>
                    <a:pt x="1936" y="3236"/>
                  </a:lnTo>
                  <a:lnTo>
                    <a:pt x="1750" y="3959"/>
                  </a:lnTo>
                  <a:lnTo>
                    <a:pt x="924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4" y="7106"/>
                    <a:pt x="156" y="7124"/>
                    <a:pt x="111" y="7155"/>
                  </a:cubicBezTo>
                  <a:cubicBezTo>
                    <a:pt x="45" y="7204"/>
                    <a:pt x="1" y="7284"/>
                    <a:pt x="1" y="7372"/>
                  </a:cubicBezTo>
                  <a:lnTo>
                    <a:pt x="1" y="7493"/>
                  </a:lnTo>
                  <a:lnTo>
                    <a:pt x="1" y="7919"/>
                  </a:lnTo>
                  <a:cubicBezTo>
                    <a:pt x="1" y="7936"/>
                    <a:pt x="1" y="7954"/>
                    <a:pt x="5" y="7972"/>
                  </a:cubicBezTo>
                  <a:cubicBezTo>
                    <a:pt x="15" y="8021"/>
                    <a:pt x="41" y="8065"/>
                    <a:pt x="72" y="8101"/>
                  </a:cubicBezTo>
                  <a:cubicBezTo>
                    <a:pt x="76" y="8105"/>
                    <a:pt x="81" y="8110"/>
                    <a:pt x="85" y="8114"/>
                  </a:cubicBezTo>
                  <a:cubicBezTo>
                    <a:pt x="50" y="8079"/>
                    <a:pt x="27" y="8034"/>
                    <a:pt x="19" y="7981"/>
                  </a:cubicBezTo>
                  <a:cubicBezTo>
                    <a:pt x="15" y="7968"/>
                    <a:pt x="15" y="7950"/>
                    <a:pt x="15" y="7932"/>
                  </a:cubicBezTo>
                  <a:lnTo>
                    <a:pt x="15" y="7506"/>
                  </a:lnTo>
                  <a:lnTo>
                    <a:pt x="15" y="7386"/>
                  </a:lnTo>
                  <a:cubicBezTo>
                    <a:pt x="15" y="7297"/>
                    <a:pt x="58" y="7217"/>
                    <a:pt x="125" y="7169"/>
                  </a:cubicBezTo>
                  <a:cubicBezTo>
                    <a:pt x="170" y="7137"/>
                    <a:pt x="228" y="7116"/>
                    <a:pt x="285" y="7116"/>
                  </a:cubicBezTo>
                  <a:lnTo>
                    <a:pt x="685" y="7116"/>
                  </a:lnTo>
                  <a:lnTo>
                    <a:pt x="937" y="7110"/>
                  </a:lnTo>
                  <a:lnTo>
                    <a:pt x="1758" y="3968"/>
                  </a:lnTo>
                  <a:lnTo>
                    <a:pt x="1949" y="3245"/>
                  </a:lnTo>
                  <a:lnTo>
                    <a:pt x="2109" y="2636"/>
                  </a:lnTo>
                  <a:lnTo>
                    <a:pt x="2300" y="1913"/>
                  </a:lnTo>
                  <a:lnTo>
                    <a:pt x="2602" y="768"/>
                  </a:lnTo>
                  <a:cubicBezTo>
                    <a:pt x="2602" y="764"/>
                    <a:pt x="2686" y="436"/>
                    <a:pt x="2690" y="431"/>
                  </a:cubicBezTo>
                  <a:cubicBezTo>
                    <a:pt x="2735" y="266"/>
                    <a:pt x="2850" y="133"/>
                    <a:pt x="3001" y="67"/>
                  </a:cubicBezTo>
                  <a:cubicBezTo>
                    <a:pt x="3077" y="32"/>
                    <a:pt x="3157" y="14"/>
                    <a:pt x="3241" y="14"/>
                  </a:cubicBezTo>
                  <a:lnTo>
                    <a:pt x="3569" y="14"/>
                  </a:lnTo>
                  <a:cubicBezTo>
                    <a:pt x="3691" y="14"/>
                    <a:pt x="3803" y="54"/>
                    <a:pt x="3896" y="120"/>
                  </a:cubicBezTo>
                  <a:lnTo>
                    <a:pt x="3896" y="120"/>
                  </a:lnTo>
                  <a:cubicBezTo>
                    <a:pt x="3801" y="46"/>
                    <a:pt x="3683" y="5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716102" y="872537"/>
              <a:ext cx="1792481" cy="2591799"/>
            </a:xfrm>
            <a:custGeom>
              <a:avLst/>
              <a:gdLst/>
              <a:ahLst/>
              <a:cxnLst/>
              <a:rect l="l" t="t" r="r" b="b"/>
              <a:pathLst>
                <a:path w="4985" h="7208" extrusionOk="0">
                  <a:moveTo>
                    <a:pt x="2326" y="0"/>
                  </a:moveTo>
                  <a:cubicBezTo>
                    <a:pt x="2069" y="0"/>
                    <a:pt x="1842" y="173"/>
                    <a:pt x="1780" y="422"/>
                  </a:cubicBezTo>
                  <a:lnTo>
                    <a:pt x="0" y="7207"/>
                  </a:lnTo>
                  <a:lnTo>
                    <a:pt x="4984" y="7207"/>
                  </a:lnTo>
                  <a:lnTo>
                    <a:pt x="3204" y="422"/>
                  </a:lnTo>
                  <a:cubicBezTo>
                    <a:pt x="3143" y="173"/>
                    <a:pt x="2917" y="0"/>
                    <a:pt x="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393564" y="3425510"/>
              <a:ext cx="2437559" cy="390136"/>
            </a:xfrm>
            <a:custGeom>
              <a:avLst/>
              <a:gdLst/>
              <a:ahLst/>
              <a:cxnLst/>
              <a:rect l="l" t="t" r="r" b="b"/>
              <a:pathLst>
                <a:path w="6779" h="1085" extrusionOk="0">
                  <a:moveTo>
                    <a:pt x="72" y="1"/>
                  </a:moveTo>
                  <a:cubicBezTo>
                    <a:pt x="32" y="1"/>
                    <a:pt x="0" y="33"/>
                    <a:pt x="0" y="72"/>
                  </a:cubicBezTo>
                  <a:lnTo>
                    <a:pt x="0" y="1013"/>
                  </a:lnTo>
                  <a:cubicBezTo>
                    <a:pt x="0" y="1053"/>
                    <a:pt x="32" y="1084"/>
                    <a:pt x="72" y="1084"/>
                  </a:cubicBezTo>
                  <a:lnTo>
                    <a:pt x="6707" y="1084"/>
                  </a:lnTo>
                  <a:cubicBezTo>
                    <a:pt x="6747" y="1084"/>
                    <a:pt x="6778" y="1053"/>
                    <a:pt x="6778" y="1013"/>
                  </a:cubicBezTo>
                  <a:lnTo>
                    <a:pt x="6778" y="72"/>
                  </a:lnTo>
                  <a:cubicBezTo>
                    <a:pt x="6778" y="33"/>
                    <a:pt x="6747" y="1"/>
                    <a:pt x="6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6146873" y="1556806"/>
              <a:ext cx="930940" cy="262488"/>
            </a:xfrm>
            <a:custGeom>
              <a:avLst/>
              <a:gdLst/>
              <a:ahLst/>
              <a:cxnLst/>
              <a:rect l="l" t="t" r="r" b="b"/>
              <a:pathLst>
                <a:path w="2589" h="730" extrusionOk="0">
                  <a:moveTo>
                    <a:pt x="191" y="1"/>
                  </a:moveTo>
                  <a:lnTo>
                    <a:pt x="1" y="729"/>
                  </a:lnTo>
                  <a:lnTo>
                    <a:pt x="2588" y="7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6021022" y="2037196"/>
              <a:ext cx="1182642" cy="260690"/>
            </a:xfrm>
            <a:custGeom>
              <a:avLst/>
              <a:gdLst/>
              <a:ahLst/>
              <a:cxnLst/>
              <a:rect l="l" t="t" r="r" b="b"/>
              <a:pathLst>
                <a:path w="3289" h="725" extrusionOk="0">
                  <a:moveTo>
                    <a:pt x="191" y="0"/>
                  </a:moveTo>
                  <a:lnTo>
                    <a:pt x="0" y="725"/>
                  </a:lnTo>
                  <a:lnTo>
                    <a:pt x="3289" y="72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6611443" y="2193970"/>
              <a:ext cx="887431" cy="1231895"/>
            </a:xfrm>
            <a:custGeom>
              <a:avLst/>
              <a:gdLst/>
              <a:ahLst/>
              <a:cxnLst/>
              <a:rect l="l" t="t" r="r" b="b"/>
              <a:pathLst>
                <a:path w="2468" h="3426" extrusionOk="0">
                  <a:moveTo>
                    <a:pt x="1572" y="0"/>
                  </a:moveTo>
                  <a:lnTo>
                    <a:pt x="1647" y="289"/>
                  </a:lnTo>
                  <a:lnTo>
                    <a:pt x="1" y="289"/>
                  </a:lnTo>
                  <a:lnTo>
                    <a:pt x="1" y="3426"/>
                  </a:lnTo>
                  <a:lnTo>
                    <a:pt x="2468" y="34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6611443" y="1818935"/>
              <a:ext cx="523541" cy="218620"/>
            </a:xfrm>
            <a:custGeom>
              <a:avLst/>
              <a:gdLst/>
              <a:ahLst/>
              <a:cxnLst/>
              <a:rect l="l" t="t" r="r" b="b"/>
              <a:pathLst>
                <a:path w="1456" h="608" extrusionOk="0">
                  <a:moveTo>
                    <a:pt x="1" y="0"/>
                  </a:moveTo>
                  <a:lnTo>
                    <a:pt x="1" y="607"/>
                  </a:lnTo>
                  <a:lnTo>
                    <a:pt x="1456" y="607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6611443" y="872537"/>
              <a:ext cx="426456" cy="791419"/>
            </a:xfrm>
            <a:custGeom>
              <a:avLst/>
              <a:gdLst/>
              <a:ahLst/>
              <a:cxnLst/>
              <a:rect l="l" t="t" r="r" b="b"/>
              <a:pathLst>
                <a:path w="1186" h="2201" extrusionOk="0">
                  <a:moveTo>
                    <a:pt x="1" y="0"/>
                  </a:moveTo>
                  <a:lnTo>
                    <a:pt x="1" y="1904"/>
                  </a:lnTo>
                  <a:lnTo>
                    <a:pt x="1105" y="1904"/>
                  </a:lnTo>
                  <a:lnTo>
                    <a:pt x="1185" y="2201"/>
                  </a:lnTo>
                  <a:lnTo>
                    <a:pt x="714" y="422"/>
                  </a:lnTo>
                  <a:cubicBezTo>
                    <a:pt x="653" y="173"/>
                    <a:pt x="427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6611443" y="3425510"/>
              <a:ext cx="1219678" cy="390136"/>
            </a:xfrm>
            <a:custGeom>
              <a:avLst/>
              <a:gdLst/>
              <a:ahLst/>
              <a:cxnLst/>
              <a:rect l="l" t="t" r="r" b="b"/>
              <a:pathLst>
                <a:path w="339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3121" y="1084"/>
                  </a:lnTo>
                  <a:cubicBezTo>
                    <a:pt x="3271" y="1084"/>
                    <a:pt x="3391" y="965"/>
                    <a:pt x="3391" y="814"/>
                  </a:cubicBezTo>
                  <a:lnTo>
                    <a:pt x="3391" y="272"/>
                  </a:lnTo>
                  <a:cubicBezTo>
                    <a:pt x="3391" y="121"/>
                    <a:pt x="3271" y="1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6611443" y="1556806"/>
              <a:ext cx="466369" cy="262488"/>
            </a:xfrm>
            <a:custGeom>
              <a:avLst/>
              <a:gdLst/>
              <a:ahLst/>
              <a:cxnLst/>
              <a:rect l="l" t="t" r="r" b="b"/>
              <a:pathLst>
                <a:path w="1297" h="730" extrusionOk="0">
                  <a:moveTo>
                    <a:pt x="1" y="1"/>
                  </a:moveTo>
                  <a:lnTo>
                    <a:pt x="1" y="729"/>
                  </a:lnTo>
                  <a:lnTo>
                    <a:pt x="1296" y="729"/>
                  </a:lnTo>
                  <a:lnTo>
                    <a:pt x="1185" y="29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6611443" y="2037196"/>
              <a:ext cx="592220" cy="260690"/>
            </a:xfrm>
            <a:custGeom>
              <a:avLst/>
              <a:gdLst/>
              <a:ahLst/>
              <a:cxnLst/>
              <a:rect l="l" t="t" r="r" b="b"/>
              <a:pathLst>
                <a:path w="1647" h="725" extrusionOk="0">
                  <a:moveTo>
                    <a:pt x="1" y="0"/>
                  </a:moveTo>
                  <a:lnTo>
                    <a:pt x="1" y="725"/>
                  </a:lnTo>
                  <a:lnTo>
                    <a:pt x="1647" y="725"/>
                  </a:lnTo>
                  <a:lnTo>
                    <a:pt x="1572" y="436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32"/>
          <p:cNvGrpSpPr/>
          <p:nvPr/>
        </p:nvGrpSpPr>
        <p:grpSpPr>
          <a:xfrm>
            <a:off x="6884804" y="2929929"/>
            <a:ext cx="927735" cy="1123702"/>
            <a:chOff x="5393564" y="872537"/>
            <a:chExt cx="2437559" cy="2952450"/>
          </a:xfrm>
        </p:grpSpPr>
        <p:sp>
          <p:nvSpPr>
            <p:cNvPr id="694" name="Google Shape;694;p32"/>
            <p:cNvSpPr/>
            <p:nvPr/>
          </p:nvSpPr>
          <p:spPr>
            <a:xfrm>
              <a:off x="5393564" y="872537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3" y="0"/>
                  </a:moveTo>
                  <a:cubicBezTo>
                    <a:pt x="2966" y="0"/>
                    <a:pt x="2739" y="173"/>
                    <a:pt x="2677" y="422"/>
                  </a:cubicBezTo>
                  <a:lnTo>
                    <a:pt x="2286" y="1904"/>
                  </a:lnTo>
                  <a:lnTo>
                    <a:pt x="2096" y="2632"/>
                  </a:lnTo>
                  <a:lnTo>
                    <a:pt x="1936" y="3239"/>
                  </a:lnTo>
                  <a:lnTo>
                    <a:pt x="1745" y="3964"/>
                  </a:lnTo>
                  <a:lnTo>
                    <a:pt x="924" y="7101"/>
                  </a:lnTo>
                  <a:lnTo>
                    <a:pt x="272" y="7101"/>
                  </a:lnTo>
                  <a:cubicBezTo>
                    <a:pt x="121" y="7101"/>
                    <a:pt x="0" y="7221"/>
                    <a:pt x="0" y="7372"/>
                  </a:cubicBezTo>
                  <a:lnTo>
                    <a:pt x="0" y="7914"/>
                  </a:lnTo>
                  <a:cubicBezTo>
                    <a:pt x="0" y="7993"/>
                    <a:pt x="37" y="8065"/>
                    <a:pt x="86" y="8113"/>
                  </a:cubicBezTo>
                  <a:cubicBezTo>
                    <a:pt x="54" y="8078"/>
                    <a:pt x="27" y="8029"/>
                    <a:pt x="19" y="7980"/>
                  </a:cubicBezTo>
                  <a:cubicBezTo>
                    <a:pt x="14" y="7963"/>
                    <a:pt x="14" y="7944"/>
                    <a:pt x="14" y="7926"/>
                  </a:cubicBezTo>
                  <a:lnTo>
                    <a:pt x="14" y="7500"/>
                  </a:lnTo>
                  <a:lnTo>
                    <a:pt x="14" y="7381"/>
                  </a:lnTo>
                  <a:cubicBezTo>
                    <a:pt x="14" y="7297"/>
                    <a:pt x="59" y="7217"/>
                    <a:pt x="121" y="7168"/>
                  </a:cubicBezTo>
                  <a:cubicBezTo>
                    <a:pt x="170" y="7133"/>
                    <a:pt x="223" y="7115"/>
                    <a:pt x="285" y="7115"/>
                  </a:cubicBezTo>
                  <a:lnTo>
                    <a:pt x="938" y="7115"/>
                  </a:lnTo>
                  <a:lnTo>
                    <a:pt x="1758" y="3977"/>
                  </a:lnTo>
                  <a:lnTo>
                    <a:pt x="1950" y="3253"/>
                  </a:lnTo>
                  <a:lnTo>
                    <a:pt x="2110" y="2641"/>
                  </a:lnTo>
                  <a:lnTo>
                    <a:pt x="2300" y="1918"/>
                  </a:lnTo>
                  <a:lnTo>
                    <a:pt x="2602" y="768"/>
                  </a:lnTo>
                  <a:lnTo>
                    <a:pt x="2690" y="435"/>
                  </a:lnTo>
                  <a:cubicBezTo>
                    <a:pt x="2735" y="266"/>
                    <a:pt x="2850" y="133"/>
                    <a:pt x="3001" y="62"/>
                  </a:cubicBezTo>
                  <a:cubicBezTo>
                    <a:pt x="3072" y="31"/>
                    <a:pt x="3152" y="9"/>
                    <a:pt x="3237" y="9"/>
                  </a:cubicBezTo>
                  <a:lnTo>
                    <a:pt x="3569" y="9"/>
                  </a:lnTo>
                  <a:cubicBezTo>
                    <a:pt x="3720" y="13"/>
                    <a:pt x="3858" y="70"/>
                    <a:pt x="3964" y="173"/>
                  </a:cubicBezTo>
                  <a:cubicBezTo>
                    <a:pt x="3858" y="62"/>
                    <a:pt x="3712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398598" y="875414"/>
              <a:ext cx="1423917" cy="2917931"/>
            </a:xfrm>
            <a:custGeom>
              <a:avLst/>
              <a:gdLst/>
              <a:ahLst/>
              <a:cxnLst/>
              <a:rect l="l" t="t" r="r" b="b"/>
              <a:pathLst>
                <a:path w="3960" h="8115" extrusionOk="0">
                  <a:moveTo>
                    <a:pt x="3957" y="176"/>
                  </a:moveTo>
                  <a:lnTo>
                    <a:pt x="3957" y="176"/>
                  </a:lnTo>
                  <a:cubicBezTo>
                    <a:pt x="3958" y="177"/>
                    <a:pt x="3959" y="178"/>
                    <a:pt x="3960" y="179"/>
                  </a:cubicBezTo>
                  <a:cubicBezTo>
                    <a:pt x="3959" y="178"/>
                    <a:pt x="3958" y="177"/>
                    <a:pt x="3957" y="176"/>
                  </a:cubicBezTo>
                  <a:close/>
                  <a:moveTo>
                    <a:pt x="3223" y="1"/>
                  </a:moveTo>
                  <a:cubicBezTo>
                    <a:pt x="3138" y="1"/>
                    <a:pt x="3058" y="23"/>
                    <a:pt x="2987" y="54"/>
                  </a:cubicBezTo>
                  <a:cubicBezTo>
                    <a:pt x="2836" y="125"/>
                    <a:pt x="2721" y="258"/>
                    <a:pt x="2676" y="427"/>
                  </a:cubicBezTo>
                  <a:lnTo>
                    <a:pt x="2588" y="760"/>
                  </a:lnTo>
                  <a:lnTo>
                    <a:pt x="2286" y="1910"/>
                  </a:lnTo>
                  <a:lnTo>
                    <a:pt x="2096" y="2633"/>
                  </a:lnTo>
                  <a:lnTo>
                    <a:pt x="1936" y="3245"/>
                  </a:lnTo>
                  <a:lnTo>
                    <a:pt x="1744" y="3969"/>
                  </a:lnTo>
                  <a:lnTo>
                    <a:pt x="924" y="7107"/>
                  </a:lnTo>
                  <a:lnTo>
                    <a:pt x="271" y="7107"/>
                  </a:lnTo>
                  <a:cubicBezTo>
                    <a:pt x="209" y="7107"/>
                    <a:pt x="156" y="7125"/>
                    <a:pt x="107" y="7160"/>
                  </a:cubicBezTo>
                  <a:cubicBezTo>
                    <a:pt x="45" y="7209"/>
                    <a:pt x="0" y="7289"/>
                    <a:pt x="0" y="7373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5"/>
                    <a:pt x="5" y="7972"/>
                  </a:cubicBezTo>
                  <a:cubicBezTo>
                    <a:pt x="13" y="8021"/>
                    <a:pt x="40" y="8070"/>
                    <a:pt x="72" y="8105"/>
                  </a:cubicBezTo>
                  <a:cubicBezTo>
                    <a:pt x="76" y="8110"/>
                    <a:pt x="80" y="8114"/>
                    <a:pt x="84" y="8114"/>
                  </a:cubicBezTo>
                  <a:cubicBezTo>
                    <a:pt x="54" y="8078"/>
                    <a:pt x="27" y="8034"/>
                    <a:pt x="18" y="7985"/>
                  </a:cubicBezTo>
                  <a:cubicBezTo>
                    <a:pt x="13" y="7967"/>
                    <a:pt x="13" y="7950"/>
                    <a:pt x="13" y="7932"/>
                  </a:cubicBezTo>
                  <a:lnTo>
                    <a:pt x="13" y="7506"/>
                  </a:lnTo>
                  <a:lnTo>
                    <a:pt x="13" y="7386"/>
                  </a:lnTo>
                  <a:cubicBezTo>
                    <a:pt x="13" y="7297"/>
                    <a:pt x="58" y="7222"/>
                    <a:pt x="120" y="7173"/>
                  </a:cubicBezTo>
                  <a:cubicBezTo>
                    <a:pt x="164" y="7138"/>
                    <a:pt x="222" y="7119"/>
                    <a:pt x="285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8" y="2646"/>
                  </a:lnTo>
                  <a:lnTo>
                    <a:pt x="2299" y="1918"/>
                  </a:lnTo>
                  <a:lnTo>
                    <a:pt x="2602" y="773"/>
                  </a:lnTo>
                  <a:lnTo>
                    <a:pt x="2686" y="435"/>
                  </a:lnTo>
                  <a:cubicBezTo>
                    <a:pt x="2729" y="271"/>
                    <a:pt x="2850" y="134"/>
                    <a:pt x="3001" y="68"/>
                  </a:cubicBezTo>
                  <a:cubicBezTo>
                    <a:pt x="3071" y="32"/>
                    <a:pt x="3151" y="15"/>
                    <a:pt x="3235" y="15"/>
                  </a:cubicBezTo>
                  <a:lnTo>
                    <a:pt x="3564" y="15"/>
                  </a:lnTo>
                  <a:cubicBezTo>
                    <a:pt x="3719" y="15"/>
                    <a:pt x="3855" y="75"/>
                    <a:pt x="3957" y="176"/>
                  </a:cubicBezTo>
                  <a:lnTo>
                    <a:pt x="3957" y="176"/>
                  </a:lnTo>
                  <a:cubicBezTo>
                    <a:pt x="3954" y="172"/>
                    <a:pt x="3954" y="168"/>
                    <a:pt x="3950" y="165"/>
                  </a:cubicBezTo>
                  <a:cubicBezTo>
                    <a:pt x="3844" y="62"/>
                    <a:pt x="3706" y="5"/>
                    <a:pt x="3555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03272" y="880448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909" y="130"/>
                  </a:moveTo>
                  <a:cubicBezTo>
                    <a:pt x="3922" y="141"/>
                    <a:pt x="3935" y="153"/>
                    <a:pt x="3947" y="165"/>
                  </a:cubicBezTo>
                  <a:cubicBezTo>
                    <a:pt x="3949" y="165"/>
                    <a:pt x="3952" y="166"/>
                    <a:pt x="3954" y="168"/>
                  </a:cubicBezTo>
                  <a:lnTo>
                    <a:pt x="3954" y="168"/>
                  </a:lnTo>
                  <a:cubicBezTo>
                    <a:pt x="3940" y="155"/>
                    <a:pt x="3925" y="142"/>
                    <a:pt x="3909" y="130"/>
                  </a:cubicBezTo>
                  <a:close/>
                  <a:moveTo>
                    <a:pt x="3954" y="168"/>
                  </a:moveTo>
                  <a:cubicBezTo>
                    <a:pt x="3956" y="170"/>
                    <a:pt x="3958" y="171"/>
                    <a:pt x="3959" y="173"/>
                  </a:cubicBezTo>
                  <a:cubicBezTo>
                    <a:pt x="3958" y="171"/>
                    <a:pt x="3956" y="170"/>
                    <a:pt x="3954" y="168"/>
                  </a:cubicBezTo>
                  <a:close/>
                  <a:moveTo>
                    <a:pt x="3222" y="1"/>
                  </a:moveTo>
                  <a:cubicBezTo>
                    <a:pt x="3138" y="1"/>
                    <a:pt x="3058" y="18"/>
                    <a:pt x="2988" y="54"/>
                  </a:cubicBezTo>
                  <a:cubicBezTo>
                    <a:pt x="2837" y="120"/>
                    <a:pt x="2716" y="257"/>
                    <a:pt x="2673" y="421"/>
                  </a:cubicBezTo>
                  <a:lnTo>
                    <a:pt x="2589" y="759"/>
                  </a:lnTo>
                  <a:lnTo>
                    <a:pt x="2286" y="1904"/>
                  </a:lnTo>
                  <a:lnTo>
                    <a:pt x="2095" y="2632"/>
                  </a:lnTo>
                  <a:lnTo>
                    <a:pt x="1936" y="3240"/>
                  </a:lnTo>
                  <a:lnTo>
                    <a:pt x="1745" y="3963"/>
                  </a:lnTo>
                  <a:lnTo>
                    <a:pt x="924" y="7101"/>
                  </a:lnTo>
                  <a:lnTo>
                    <a:pt x="671" y="7105"/>
                  </a:lnTo>
                  <a:lnTo>
                    <a:pt x="272" y="7105"/>
                  </a:lnTo>
                  <a:cubicBezTo>
                    <a:pt x="209" y="7105"/>
                    <a:pt x="151" y="7124"/>
                    <a:pt x="107" y="7159"/>
                  </a:cubicBezTo>
                  <a:cubicBezTo>
                    <a:pt x="45" y="7208"/>
                    <a:pt x="0" y="7283"/>
                    <a:pt x="0" y="7372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3"/>
                    <a:pt x="5" y="7971"/>
                  </a:cubicBezTo>
                  <a:cubicBezTo>
                    <a:pt x="14" y="8020"/>
                    <a:pt x="41" y="8064"/>
                    <a:pt x="71" y="8100"/>
                  </a:cubicBezTo>
                  <a:cubicBezTo>
                    <a:pt x="76" y="8105"/>
                    <a:pt x="80" y="8109"/>
                    <a:pt x="85" y="8113"/>
                  </a:cubicBezTo>
                  <a:cubicBezTo>
                    <a:pt x="49" y="8078"/>
                    <a:pt x="27" y="8033"/>
                    <a:pt x="18" y="7984"/>
                  </a:cubicBezTo>
                  <a:cubicBezTo>
                    <a:pt x="14" y="7967"/>
                    <a:pt x="14" y="7949"/>
                    <a:pt x="14" y="7931"/>
                  </a:cubicBezTo>
                  <a:lnTo>
                    <a:pt x="14" y="7505"/>
                  </a:lnTo>
                  <a:lnTo>
                    <a:pt x="14" y="7386"/>
                  </a:lnTo>
                  <a:cubicBezTo>
                    <a:pt x="14" y="7297"/>
                    <a:pt x="53" y="7217"/>
                    <a:pt x="120" y="7168"/>
                  </a:cubicBezTo>
                  <a:cubicBezTo>
                    <a:pt x="165" y="7137"/>
                    <a:pt x="223" y="7119"/>
                    <a:pt x="284" y="7119"/>
                  </a:cubicBezTo>
                  <a:lnTo>
                    <a:pt x="684" y="7119"/>
                  </a:lnTo>
                  <a:lnTo>
                    <a:pt x="932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601" y="767"/>
                  </a:lnTo>
                  <a:lnTo>
                    <a:pt x="2685" y="435"/>
                  </a:lnTo>
                  <a:cubicBezTo>
                    <a:pt x="2730" y="267"/>
                    <a:pt x="2849" y="134"/>
                    <a:pt x="3001" y="67"/>
                  </a:cubicBezTo>
                  <a:cubicBezTo>
                    <a:pt x="3072" y="31"/>
                    <a:pt x="3152" y="13"/>
                    <a:pt x="3236" y="13"/>
                  </a:cubicBezTo>
                  <a:lnTo>
                    <a:pt x="3564" y="13"/>
                  </a:lnTo>
                  <a:cubicBezTo>
                    <a:pt x="3692" y="13"/>
                    <a:pt x="3813" y="57"/>
                    <a:pt x="3909" y="130"/>
                  </a:cubicBezTo>
                  <a:lnTo>
                    <a:pt x="3909" y="130"/>
                  </a:lnTo>
                  <a:cubicBezTo>
                    <a:pt x="3812" y="49"/>
                    <a:pt x="3689" y="1"/>
                    <a:pt x="3551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07947" y="885122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223" y="0"/>
                  </a:moveTo>
                  <a:cubicBezTo>
                    <a:pt x="3139" y="0"/>
                    <a:pt x="3059" y="18"/>
                    <a:pt x="2988" y="54"/>
                  </a:cubicBezTo>
                  <a:cubicBezTo>
                    <a:pt x="2836" y="121"/>
                    <a:pt x="2717" y="254"/>
                    <a:pt x="2672" y="422"/>
                  </a:cubicBezTo>
                  <a:lnTo>
                    <a:pt x="2588" y="754"/>
                  </a:lnTo>
                  <a:lnTo>
                    <a:pt x="2287" y="1905"/>
                  </a:lnTo>
                  <a:lnTo>
                    <a:pt x="2096" y="2628"/>
                  </a:lnTo>
                  <a:lnTo>
                    <a:pt x="1936" y="3241"/>
                  </a:lnTo>
                  <a:lnTo>
                    <a:pt x="1745" y="3964"/>
                  </a:lnTo>
                  <a:lnTo>
                    <a:pt x="919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0" y="7106"/>
                    <a:pt x="152" y="7124"/>
                    <a:pt x="107" y="7155"/>
                  </a:cubicBezTo>
                  <a:cubicBezTo>
                    <a:pt x="40" y="7204"/>
                    <a:pt x="1" y="7284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36" y="8065"/>
                    <a:pt x="72" y="8100"/>
                  </a:cubicBezTo>
                  <a:cubicBezTo>
                    <a:pt x="73" y="8101"/>
                    <a:pt x="74" y="8102"/>
                    <a:pt x="75" y="8103"/>
                  </a:cubicBezTo>
                  <a:lnTo>
                    <a:pt x="75" y="8103"/>
                  </a:lnTo>
                  <a:cubicBezTo>
                    <a:pt x="45" y="8069"/>
                    <a:pt x="27" y="8029"/>
                    <a:pt x="19" y="7981"/>
                  </a:cubicBezTo>
                  <a:cubicBezTo>
                    <a:pt x="14" y="7967"/>
                    <a:pt x="9" y="7950"/>
                    <a:pt x="9" y="7932"/>
                  </a:cubicBezTo>
                  <a:lnTo>
                    <a:pt x="9" y="7506"/>
                  </a:lnTo>
                  <a:lnTo>
                    <a:pt x="14" y="7385"/>
                  </a:lnTo>
                  <a:cubicBezTo>
                    <a:pt x="14" y="7297"/>
                    <a:pt x="54" y="7217"/>
                    <a:pt x="120" y="7168"/>
                  </a:cubicBezTo>
                  <a:cubicBezTo>
                    <a:pt x="165" y="7137"/>
                    <a:pt x="222" y="7115"/>
                    <a:pt x="280" y="7115"/>
                  </a:cubicBezTo>
                  <a:lnTo>
                    <a:pt x="933" y="7115"/>
                  </a:lnTo>
                  <a:lnTo>
                    <a:pt x="1759" y="3972"/>
                  </a:lnTo>
                  <a:lnTo>
                    <a:pt x="1949" y="3249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597" y="768"/>
                  </a:lnTo>
                  <a:lnTo>
                    <a:pt x="2686" y="435"/>
                  </a:lnTo>
                  <a:cubicBezTo>
                    <a:pt x="2730" y="267"/>
                    <a:pt x="2850" y="133"/>
                    <a:pt x="3002" y="67"/>
                  </a:cubicBezTo>
                  <a:cubicBezTo>
                    <a:pt x="3072" y="31"/>
                    <a:pt x="3152" y="14"/>
                    <a:pt x="3236" y="14"/>
                  </a:cubicBezTo>
                  <a:lnTo>
                    <a:pt x="3565" y="14"/>
                  </a:lnTo>
                  <a:cubicBezTo>
                    <a:pt x="3715" y="14"/>
                    <a:pt x="3858" y="76"/>
                    <a:pt x="3960" y="174"/>
                  </a:cubicBezTo>
                  <a:cubicBezTo>
                    <a:pt x="3955" y="169"/>
                    <a:pt x="3951" y="164"/>
                    <a:pt x="3946" y="160"/>
                  </a:cubicBezTo>
                  <a:cubicBezTo>
                    <a:pt x="3844" y="62"/>
                    <a:pt x="3703" y="0"/>
                    <a:pt x="3551" y="0"/>
                  </a:cubicBezTo>
                  <a:close/>
                  <a:moveTo>
                    <a:pt x="75" y="8103"/>
                  </a:moveTo>
                  <a:lnTo>
                    <a:pt x="75" y="8103"/>
                  </a:lnTo>
                  <a:cubicBezTo>
                    <a:pt x="77" y="8106"/>
                    <a:pt x="80" y="8108"/>
                    <a:pt x="82" y="8111"/>
                  </a:cubicBezTo>
                  <a:lnTo>
                    <a:pt x="82" y="8111"/>
                  </a:lnTo>
                  <a:cubicBezTo>
                    <a:pt x="80" y="8108"/>
                    <a:pt x="77" y="8105"/>
                    <a:pt x="75" y="8103"/>
                  </a:cubicBezTo>
                  <a:close/>
                  <a:moveTo>
                    <a:pt x="82" y="8111"/>
                  </a:moveTo>
                  <a:cubicBezTo>
                    <a:pt x="83" y="8112"/>
                    <a:pt x="84" y="8113"/>
                    <a:pt x="85" y="8114"/>
                  </a:cubicBezTo>
                  <a:cubicBezTo>
                    <a:pt x="84" y="8113"/>
                    <a:pt x="83" y="8112"/>
                    <a:pt x="82" y="811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11183" y="890156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7" y="0"/>
                  </a:moveTo>
                  <a:cubicBezTo>
                    <a:pt x="3143" y="0"/>
                    <a:pt x="3063" y="17"/>
                    <a:pt x="2993" y="53"/>
                  </a:cubicBezTo>
                  <a:cubicBezTo>
                    <a:pt x="2841" y="119"/>
                    <a:pt x="2721" y="253"/>
                    <a:pt x="2677" y="421"/>
                  </a:cubicBezTo>
                  <a:lnTo>
                    <a:pt x="2588" y="754"/>
                  </a:lnTo>
                  <a:lnTo>
                    <a:pt x="2291" y="1904"/>
                  </a:lnTo>
                  <a:lnTo>
                    <a:pt x="2100" y="2627"/>
                  </a:lnTo>
                  <a:lnTo>
                    <a:pt x="1940" y="3235"/>
                  </a:lnTo>
                  <a:lnTo>
                    <a:pt x="1750" y="3958"/>
                  </a:lnTo>
                  <a:lnTo>
                    <a:pt x="924" y="7101"/>
                  </a:lnTo>
                  <a:lnTo>
                    <a:pt x="271" y="7101"/>
                  </a:lnTo>
                  <a:cubicBezTo>
                    <a:pt x="213" y="7101"/>
                    <a:pt x="156" y="7123"/>
                    <a:pt x="111" y="7154"/>
                  </a:cubicBezTo>
                  <a:cubicBezTo>
                    <a:pt x="45" y="7203"/>
                    <a:pt x="5" y="7283"/>
                    <a:pt x="5" y="7371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5" y="7953"/>
                    <a:pt x="10" y="7967"/>
                  </a:cubicBezTo>
                  <a:cubicBezTo>
                    <a:pt x="19" y="8020"/>
                    <a:pt x="41" y="8064"/>
                    <a:pt x="76" y="8100"/>
                  </a:cubicBezTo>
                  <a:cubicBezTo>
                    <a:pt x="80" y="8104"/>
                    <a:pt x="85" y="8109"/>
                    <a:pt x="90" y="8113"/>
                  </a:cubicBezTo>
                  <a:cubicBezTo>
                    <a:pt x="54" y="8078"/>
                    <a:pt x="31" y="8033"/>
                    <a:pt x="19" y="7980"/>
                  </a:cubicBezTo>
                  <a:cubicBezTo>
                    <a:pt x="19" y="7963"/>
                    <a:pt x="14" y="7944"/>
                    <a:pt x="14" y="7926"/>
                  </a:cubicBezTo>
                  <a:lnTo>
                    <a:pt x="14" y="7505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5" y="7168"/>
                  </a:cubicBezTo>
                  <a:cubicBezTo>
                    <a:pt x="170" y="7137"/>
                    <a:pt x="227" y="7115"/>
                    <a:pt x="285" y="7115"/>
                  </a:cubicBezTo>
                  <a:lnTo>
                    <a:pt x="937" y="7115"/>
                  </a:lnTo>
                  <a:lnTo>
                    <a:pt x="1762" y="3972"/>
                  </a:lnTo>
                  <a:lnTo>
                    <a:pt x="1954" y="3249"/>
                  </a:lnTo>
                  <a:lnTo>
                    <a:pt x="2114" y="2637"/>
                  </a:lnTo>
                  <a:lnTo>
                    <a:pt x="2300" y="1912"/>
                  </a:lnTo>
                  <a:lnTo>
                    <a:pt x="2602" y="767"/>
                  </a:lnTo>
                  <a:lnTo>
                    <a:pt x="2690" y="435"/>
                  </a:lnTo>
                  <a:cubicBezTo>
                    <a:pt x="2735" y="266"/>
                    <a:pt x="2854" y="133"/>
                    <a:pt x="3005" y="62"/>
                  </a:cubicBezTo>
                  <a:cubicBezTo>
                    <a:pt x="3077" y="31"/>
                    <a:pt x="3157" y="13"/>
                    <a:pt x="3241" y="13"/>
                  </a:cubicBezTo>
                  <a:lnTo>
                    <a:pt x="3569" y="13"/>
                  </a:lnTo>
                  <a:cubicBezTo>
                    <a:pt x="3720" y="13"/>
                    <a:pt x="3862" y="75"/>
                    <a:pt x="3964" y="173"/>
                  </a:cubicBezTo>
                  <a:cubicBezTo>
                    <a:pt x="3960" y="168"/>
                    <a:pt x="3956" y="164"/>
                    <a:pt x="3951" y="160"/>
                  </a:cubicBezTo>
                  <a:cubicBezTo>
                    <a:pt x="3849" y="62"/>
                    <a:pt x="3706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416217" y="894471"/>
              <a:ext cx="1425355" cy="2917931"/>
            </a:xfrm>
            <a:custGeom>
              <a:avLst/>
              <a:gdLst/>
              <a:ahLst/>
              <a:cxnLst/>
              <a:rect l="l" t="t" r="r" b="b"/>
              <a:pathLst>
                <a:path w="3964" h="8115" extrusionOk="0">
                  <a:moveTo>
                    <a:pt x="3227" y="1"/>
                  </a:moveTo>
                  <a:cubicBezTo>
                    <a:pt x="3143" y="1"/>
                    <a:pt x="3063" y="19"/>
                    <a:pt x="2991" y="50"/>
                  </a:cubicBezTo>
                  <a:cubicBezTo>
                    <a:pt x="2840" y="121"/>
                    <a:pt x="2721" y="254"/>
                    <a:pt x="2676" y="423"/>
                  </a:cubicBezTo>
                  <a:lnTo>
                    <a:pt x="2588" y="755"/>
                  </a:lnTo>
                  <a:lnTo>
                    <a:pt x="2286" y="1900"/>
                  </a:lnTo>
                  <a:lnTo>
                    <a:pt x="2100" y="2625"/>
                  </a:lnTo>
                  <a:lnTo>
                    <a:pt x="1940" y="3237"/>
                  </a:lnTo>
                  <a:lnTo>
                    <a:pt x="1748" y="3960"/>
                  </a:lnTo>
                  <a:lnTo>
                    <a:pt x="923" y="7103"/>
                  </a:lnTo>
                  <a:lnTo>
                    <a:pt x="271" y="7103"/>
                  </a:lnTo>
                  <a:cubicBezTo>
                    <a:pt x="213" y="7103"/>
                    <a:pt x="156" y="7125"/>
                    <a:pt x="111" y="7156"/>
                  </a:cubicBezTo>
                  <a:cubicBezTo>
                    <a:pt x="44" y="7205"/>
                    <a:pt x="0" y="7285"/>
                    <a:pt x="0" y="7373"/>
                  </a:cubicBezTo>
                  <a:lnTo>
                    <a:pt x="0" y="7493"/>
                  </a:lnTo>
                  <a:lnTo>
                    <a:pt x="0" y="7914"/>
                  </a:lnTo>
                  <a:cubicBezTo>
                    <a:pt x="0" y="7932"/>
                    <a:pt x="5" y="7951"/>
                    <a:pt x="5" y="7968"/>
                  </a:cubicBezTo>
                  <a:cubicBezTo>
                    <a:pt x="17" y="8021"/>
                    <a:pt x="40" y="8066"/>
                    <a:pt x="76" y="8101"/>
                  </a:cubicBezTo>
                  <a:cubicBezTo>
                    <a:pt x="77" y="8101"/>
                    <a:pt x="77" y="8102"/>
                    <a:pt x="78" y="8103"/>
                  </a:cubicBezTo>
                  <a:lnTo>
                    <a:pt x="78" y="8103"/>
                  </a:lnTo>
                  <a:cubicBezTo>
                    <a:pt x="48" y="8068"/>
                    <a:pt x="26" y="8025"/>
                    <a:pt x="17" y="7981"/>
                  </a:cubicBezTo>
                  <a:cubicBezTo>
                    <a:pt x="17" y="7963"/>
                    <a:pt x="13" y="7945"/>
                    <a:pt x="13" y="7928"/>
                  </a:cubicBezTo>
                  <a:lnTo>
                    <a:pt x="13" y="7502"/>
                  </a:lnTo>
                  <a:lnTo>
                    <a:pt x="13" y="7382"/>
                  </a:lnTo>
                  <a:cubicBezTo>
                    <a:pt x="13" y="7293"/>
                    <a:pt x="58" y="7218"/>
                    <a:pt x="124" y="7169"/>
                  </a:cubicBezTo>
                  <a:cubicBezTo>
                    <a:pt x="169" y="7134"/>
                    <a:pt x="226" y="7115"/>
                    <a:pt x="284" y="7115"/>
                  </a:cubicBezTo>
                  <a:lnTo>
                    <a:pt x="688" y="7115"/>
                  </a:lnTo>
                  <a:lnTo>
                    <a:pt x="937" y="7111"/>
                  </a:lnTo>
                  <a:lnTo>
                    <a:pt x="1762" y="3973"/>
                  </a:lnTo>
                  <a:lnTo>
                    <a:pt x="1953" y="3246"/>
                  </a:lnTo>
                  <a:lnTo>
                    <a:pt x="2113" y="2637"/>
                  </a:lnTo>
                  <a:lnTo>
                    <a:pt x="2299" y="1914"/>
                  </a:lnTo>
                  <a:lnTo>
                    <a:pt x="2600" y="769"/>
                  </a:lnTo>
                  <a:lnTo>
                    <a:pt x="2690" y="431"/>
                  </a:lnTo>
                  <a:cubicBezTo>
                    <a:pt x="2734" y="267"/>
                    <a:pt x="2854" y="134"/>
                    <a:pt x="3005" y="63"/>
                  </a:cubicBezTo>
                  <a:cubicBezTo>
                    <a:pt x="3076" y="32"/>
                    <a:pt x="3155" y="15"/>
                    <a:pt x="3240" y="15"/>
                  </a:cubicBezTo>
                  <a:lnTo>
                    <a:pt x="3569" y="15"/>
                  </a:lnTo>
                  <a:cubicBezTo>
                    <a:pt x="3719" y="15"/>
                    <a:pt x="3862" y="72"/>
                    <a:pt x="3964" y="175"/>
                  </a:cubicBezTo>
                  <a:cubicBezTo>
                    <a:pt x="3959" y="169"/>
                    <a:pt x="3954" y="165"/>
                    <a:pt x="3950" y="161"/>
                  </a:cubicBezTo>
                  <a:cubicBezTo>
                    <a:pt x="3848" y="63"/>
                    <a:pt x="3706" y="1"/>
                    <a:pt x="3555" y="1"/>
                  </a:cubicBezTo>
                  <a:close/>
                  <a:moveTo>
                    <a:pt x="78" y="8103"/>
                  </a:moveTo>
                  <a:lnTo>
                    <a:pt x="78" y="8103"/>
                  </a:lnTo>
                  <a:cubicBezTo>
                    <a:pt x="81" y="8106"/>
                    <a:pt x="83" y="8109"/>
                    <a:pt x="86" y="8112"/>
                  </a:cubicBezTo>
                  <a:lnTo>
                    <a:pt x="86" y="8112"/>
                  </a:lnTo>
                  <a:cubicBezTo>
                    <a:pt x="83" y="8109"/>
                    <a:pt x="81" y="8106"/>
                    <a:pt x="78" y="8103"/>
                  </a:cubicBezTo>
                  <a:close/>
                  <a:moveTo>
                    <a:pt x="86" y="8112"/>
                  </a:moveTo>
                  <a:cubicBezTo>
                    <a:pt x="87" y="8113"/>
                    <a:pt x="88" y="8114"/>
                    <a:pt x="89" y="8115"/>
                  </a:cubicBezTo>
                  <a:cubicBezTo>
                    <a:pt x="88" y="8114"/>
                    <a:pt x="87" y="8113"/>
                    <a:pt x="86" y="8112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420891" y="899505"/>
              <a:ext cx="1425355" cy="2917571"/>
            </a:xfrm>
            <a:custGeom>
              <a:avLst/>
              <a:gdLst/>
              <a:ahLst/>
              <a:cxnLst/>
              <a:rect l="l" t="t" r="r" b="b"/>
              <a:pathLst>
                <a:path w="3964" h="8114" extrusionOk="0">
                  <a:moveTo>
                    <a:pt x="3227" y="1"/>
                  </a:moveTo>
                  <a:cubicBezTo>
                    <a:pt x="3142" y="1"/>
                    <a:pt x="3063" y="18"/>
                    <a:pt x="2992" y="49"/>
                  </a:cubicBezTo>
                  <a:cubicBezTo>
                    <a:pt x="2841" y="120"/>
                    <a:pt x="2721" y="253"/>
                    <a:pt x="2677" y="417"/>
                  </a:cubicBezTo>
                  <a:lnTo>
                    <a:pt x="2587" y="755"/>
                  </a:lnTo>
                  <a:lnTo>
                    <a:pt x="2286" y="1900"/>
                  </a:lnTo>
                  <a:lnTo>
                    <a:pt x="2100" y="2623"/>
                  </a:lnTo>
                  <a:lnTo>
                    <a:pt x="1940" y="3232"/>
                  </a:lnTo>
                  <a:lnTo>
                    <a:pt x="1749" y="3959"/>
                  </a:lnTo>
                  <a:lnTo>
                    <a:pt x="924" y="7097"/>
                  </a:lnTo>
                  <a:lnTo>
                    <a:pt x="675" y="7101"/>
                  </a:lnTo>
                  <a:lnTo>
                    <a:pt x="271" y="7101"/>
                  </a:lnTo>
                  <a:cubicBezTo>
                    <a:pt x="213" y="7101"/>
                    <a:pt x="156" y="7120"/>
                    <a:pt x="111" y="7155"/>
                  </a:cubicBezTo>
                  <a:cubicBezTo>
                    <a:pt x="45" y="7204"/>
                    <a:pt x="0" y="7279"/>
                    <a:pt x="0" y="7368"/>
                  </a:cubicBezTo>
                  <a:lnTo>
                    <a:pt x="0" y="7488"/>
                  </a:lnTo>
                  <a:lnTo>
                    <a:pt x="0" y="7914"/>
                  </a:lnTo>
                  <a:cubicBezTo>
                    <a:pt x="0" y="7931"/>
                    <a:pt x="4" y="7949"/>
                    <a:pt x="4" y="7967"/>
                  </a:cubicBezTo>
                  <a:cubicBezTo>
                    <a:pt x="13" y="8014"/>
                    <a:pt x="38" y="8060"/>
                    <a:pt x="71" y="8095"/>
                  </a:cubicBezTo>
                  <a:lnTo>
                    <a:pt x="71" y="8095"/>
                  </a:lnTo>
                  <a:cubicBezTo>
                    <a:pt x="46" y="8060"/>
                    <a:pt x="25" y="8022"/>
                    <a:pt x="18" y="7980"/>
                  </a:cubicBezTo>
                  <a:cubicBezTo>
                    <a:pt x="14" y="7963"/>
                    <a:pt x="14" y="7945"/>
                    <a:pt x="14" y="7927"/>
                  </a:cubicBezTo>
                  <a:lnTo>
                    <a:pt x="14" y="7501"/>
                  </a:lnTo>
                  <a:lnTo>
                    <a:pt x="14" y="7382"/>
                  </a:lnTo>
                  <a:cubicBezTo>
                    <a:pt x="14" y="7292"/>
                    <a:pt x="58" y="7218"/>
                    <a:pt x="125" y="7169"/>
                  </a:cubicBezTo>
                  <a:cubicBezTo>
                    <a:pt x="169" y="7132"/>
                    <a:pt x="227" y="7115"/>
                    <a:pt x="284" y="7115"/>
                  </a:cubicBezTo>
                  <a:lnTo>
                    <a:pt x="688" y="7115"/>
                  </a:lnTo>
                  <a:lnTo>
                    <a:pt x="936" y="7111"/>
                  </a:lnTo>
                  <a:lnTo>
                    <a:pt x="1762" y="3969"/>
                  </a:lnTo>
                  <a:lnTo>
                    <a:pt x="1948" y="3244"/>
                  </a:lnTo>
                  <a:lnTo>
                    <a:pt x="2108" y="2637"/>
                  </a:lnTo>
                  <a:lnTo>
                    <a:pt x="2300" y="1913"/>
                  </a:lnTo>
                  <a:lnTo>
                    <a:pt x="2601" y="763"/>
                  </a:lnTo>
                  <a:lnTo>
                    <a:pt x="2690" y="431"/>
                  </a:lnTo>
                  <a:cubicBezTo>
                    <a:pt x="2734" y="262"/>
                    <a:pt x="2854" y="129"/>
                    <a:pt x="3005" y="63"/>
                  </a:cubicBezTo>
                  <a:cubicBezTo>
                    <a:pt x="3076" y="32"/>
                    <a:pt x="3156" y="9"/>
                    <a:pt x="3240" y="9"/>
                  </a:cubicBezTo>
                  <a:lnTo>
                    <a:pt x="3369" y="9"/>
                  </a:lnTo>
                  <a:lnTo>
                    <a:pt x="3569" y="14"/>
                  </a:lnTo>
                  <a:cubicBezTo>
                    <a:pt x="3720" y="14"/>
                    <a:pt x="3857" y="71"/>
                    <a:pt x="3964" y="173"/>
                  </a:cubicBezTo>
                  <a:cubicBezTo>
                    <a:pt x="3959" y="169"/>
                    <a:pt x="3955" y="165"/>
                    <a:pt x="3951" y="161"/>
                  </a:cubicBezTo>
                  <a:cubicBezTo>
                    <a:pt x="3849" y="58"/>
                    <a:pt x="3706" y="1"/>
                    <a:pt x="3556" y="1"/>
                  </a:cubicBezTo>
                  <a:close/>
                  <a:moveTo>
                    <a:pt x="71" y="8095"/>
                  </a:moveTo>
                  <a:cubicBezTo>
                    <a:pt x="72" y="8098"/>
                    <a:pt x="74" y="8100"/>
                    <a:pt x="76" y="8103"/>
                  </a:cubicBezTo>
                  <a:lnTo>
                    <a:pt x="76" y="8103"/>
                  </a:lnTo>
                  <a:cubicBezTo>
                    <a:pt x="76" y="8102"/>
                    <a:pt x="76" y="8101"/>
                    <a:pt x="76" y="8101"/>
                  </a:cubicBezTo>
                  <a:cubicBezTo>
                    <a:pt x="74" y="8099"/>
                    <a:pt x="72" y="8097"/>
                    <a:pt x="71" y="8095"/>
                  </a:cubicBezTo>
                  <a:close/>
                  <a:moveTo>
                    <a:pt x="76" y="8103"/>
                  </a:moveTo>
                  <a:cubicBezTo>
                    <a:pt x="77" y="8106"/>
                    <a:pt x="81" y="8110"/>
                    <a:pt x="84" y="8113"/>
                  </a:cubicBezTo>
                  <a:cubicBezTo>
                    <a:pt x="81" y="8110"/>
                    <a:pt x="79" y="8106"/>
                    <a:pt x="76" y="8103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425566" y="902741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227" y="0"/>
                  </a:moveTo>
                  <a:cubicBezTo>
                    <a:pt x="3143" y="0"/>
                    <a:pt x="3063" y="23"/>
                    <a:pt x="2992" y="54"/>
                  </a:cubicBezTo>
                  <a:cubicBezTo>
                    <a:pt x="2841" y="120"/>
                    <a:pt x="2721" y="253"/>
                    <a:pt x="2677" y="422"/>
                  </a:cubicBezTo>
                  <a:lnTo>
                    <a:pt x="2588" y="754"/>
                  </a:lnTo>
                  <a:lnTo>
                    <a:pt x="2287" y="1904"/>
                  </a:lnTo>
                  <a:lnTo>
                    <a:pt x="2095" y="2628"/>
                  </a:lnTo>
                  <a:lnTo>
                    <a:pt x="1935" y="3235"/>
                  </a:lnTo>
                  <a:lnTo>
                    <a:pt x="1749" y="3960"/>
                  </a:lnTo>
                  <a:lnTo>
                    <a:pt x="923" y="7102"/>
                  </a:lnTo>
                  <a:lnTo>
                    <a:pt x="675" y="7106"/>
                  </a:lnTo>
                  <a:lnTo>
                    <a:pt x="271" y="7106"/>
                  </a:lnTo>
                  <a:cubicBezTo>
                    <a:pt x="214" y="7106"/>
                    <a:pt x="156" y="7123"/>
                    <a:pt x="112" y="7160"/>
                  </a:cubicBezTo>
                  <a:cubicBezTo>
                    <a:pt x="45" y="7209"/>
                    <a:pt x="1" y="7283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40" y="8065"/>
                    <a:pt x="71" y="8104"/>
                  </a:cubicBezTo>
                  <a:cubicBezTo>
                    <a:pt x="77" y="8109"/>
                    <a:pt x="81" y="8114"/>
                    <a:pt x="85" y="8114"/>
                  </a:cubicBezTo>
                  <a:cubicBezTo>
                    <a:pt x="54" y="8078"/>
                    <a:pt x="28" y="8034"/>
                    <a:pt x="18" y="7985"/>
                  </a:cubicBezTo>
                  <a:cubicBezTo>
                    <a:pt x="14" y="7967"/>
                    <a:pt x="14" y="7949"/>
                    <a:pt x="14" y="7932"/>
                  </a:cubicBezTo>
                  <a:lnTo>
                    <a:pt x="14" y="7506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4" y="7168"/>
                  </a:cubicBezTo>
                  <a:cubicBezTo>
                    <a:pt x="169" y="7137"/>
                    <a:pt x="227" y="7119"/>
                    <a:pt x="284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63" y="3972"/>
                  </a:lnTo>
                  <a:lnTo>
                    <a:pt x="1949" y="3249"/>
                  </a:lnTo>
                  <a:lnTo>
                    <a:pt x="2109" y="2637"/>
                  </a:lnTo>
                  <a:lnTo>
                    <a:pt x="2300" y="1913"/>
                  </a:lnTo>
                  <a:lnTo>
                    <a:pt x="2601" y="768"/>
                  </a:lnTo>
                  <a:lnTo>
                    <a:pt x="2691" y="435"/>
                  </a:lnTo>
                  <a:cubicBezTo>
                    <a:pt x="2734" y="267"/>
                    <a:pt x="2855" y="133"/>
                    <a:pt x="3006" y="66"/>
                  </a:cubicBezTo>
                  <a:cubicBezTo>
                    <a:pt x="3076" y="31"/>
                    <a:pt x="3156" y="13"/>
                    <a:pt x="3240" y="13"/>
                  </a:cubicBezTo>
                  <a:lnTo>
                    <a:pt x="3569" y="13"/>
                  </a:lnTo>
                  <a:cubicBezTo>
                    <a:pt x="3720" y="18"/>
                    <a:pt x="3858" y="76"/>
                    <a:pt x="3959" y="178"/>
                  </a:cubicBezTo>
                  <a:cubicBezTo>
                    <a:pt x="3955" y="173"/>
                    <a:pt x="3955" y="169"/>
                    <a:pt x="3951" y="164"/>
                  </a:cubicBezTo>
                  <a:cubicBezTo>
                    <a:pt x="3844" y="62"/>
                    <a:pt x="3707" y="5"/>
                    <a:pt x="3556" y="5"/>
                  </a:cubicBezTo>
                  <a:lnTo>
                    <a:pt x="3356" y="0"/>
                  </a:ln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430240" y="907416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896" y="120"/>
                  </a:moveTo>
                  <a:cubicBezTo>
                    <a:pt x="3913" y="134"/>
                    <a:pt x="3930" y="149"/>
                    <a:pt x="3946" y="165"/>
                  </a:cubicBezTo>
                  <a:cubicBezTo>
                    <a:pt x="3950" y="165"/>
                    <a:pt x="3953" y="167"/>
                    <a:pt x="3955" y="169"/>
                  </a:cubicBezTo>
                  <a:lnTo>
                    <a:pt x="3955" y="169"/>
                  </a:lnTo>
                  <a:cubicBezTo>
                    <a:pt x="3937" y="152"/>
                    <a:pt x="3917" y="135"/>
                    <a:pt x="3896" y="120"/>
                  </a:cubicBezTo>
                  <a:close/>
                  <a:moveTo>
                    <a:pt x="3955" y="169"/>
                  </a:moveTo>
                  <a:lnTo>
                    <a:pt x="3955" y="169"/>
                  </a:lnTo>
                  <a:cubicBezTo>
                    <a:pt x="3957" y="171"/>
                    <a:pt x="3959" y="172"/>
                    <a:pt x="3960" y="174"/>
                  </a:cubicBezTo>
                  <a:cubicBezTo>
                    <a:pt x="3959" y="172"/>
                    <a:pt x="3957" y="171"/>
                    <a:pt x="3955" y="169"/>
                  </a:cubicBezTo>
                  <a:close/>
                  <a:moveTo>
                    <a:pt x="3227" y="0"/>
                  </a:moveTo>
                  <a:cubicBezTo>
                    <a:pt x="3143" y="0"/>
                    <a:pt x="3063" y="18"/>
                    <a:pt x="2993" y="53"/>
                  </a:cubicBezTo>
                  <a:cubicBezTo>
                    <a:pt x="2842" y="120"/>
                    <a:pt x="2721" y="254"/>
                    <a:pt x="2678" y="422"/>
                  </a:cubicBezTo>
                  <a:lnTo>
                    <a:pt x="2588" y="755"/>
                  </a:lnTo>
                  <a:lnTo>
                    <a:pt x="2287" y="1900"/>
                  </a:lnTo>
                  <a:lnTo>
                    <a:pt x="2096" y="2624"/>
                  </a:lnTo>
                  <a:lnTo>
                    <a:pt x="1936" y="3236"/>
                  </a:lnTo>
                  <a:lnTo>
                    <a:pt x="1750" y="3959"/>
                  </a:lnTo>
                  <a:lnTo>
                    <a:pt x="924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4" y="7106"/>
                    <a:pt x="156" y="7124"/>
                    <a:pt x="111" y="7155"/>
                  </a:cubicBezTo>
                  <a:cubicBezTo>
                    <a:pt x="45" y="7204"/>
                    <a:pt x="1" y="7284"/>
                    <a:pt x="1" y="7372"/>
                  </a:cubicBezTo>
                  <a:lnTo>
                    <a:pt x="1" y="7493"/>
                  </a:lnTo>
                  <a:lnTo>
                    <a:pt x="1" y="7919"/>
                  </a:lnTo>
                  <a:cubicBezTo>
                    <a:pt x="1" y="7936"/>
                    <a:pt x="1" y="7954"/>
                    <a:pt x="5" y="7972"/>
                  </a:cubicBezTo>
                  <a:cubicBezTo>
                    <a:pt x="15" y="8021"/>
                    <a:pt x="41" y="8065"/>
                    <a:pt x="72" y="8101"/>
                  </a:cubicBezTo>
                  <a:cubicBezTo>
                    <a:pt x="76" y="8105"/>
                    <a:pt x="81" y="8110"/>
                    <a:pt x="85" y="8114"/>
                  </a:cubicBezTo>
                  <a:cubicBezTo>
                    <a:pt x="50" y="8079"/>
                    <a:pt x="27" y="8034"/>
                    <a:pt x="19" y="7981"/>
                  </a:cubicBezTo>
                  <a:cubicBezTo>
                    <a:pt x="15" y="7968"/>
                    <a:pt x="15" y="7950"/>
                    <a:pt x="15" y="7932"/>
                  </a:cubicBezTo>
                  <a:lnTo>
                    <a:pt x="15" y="7506"/>
                  </a:lnTo>
                  <a:lnTo>
                    <a:pt x="15" y="7386"/>
                  </a:lnTo>
                  <a:cubicBezTo>
                    <a:pt x="15" y="7297"/>
                    <a:pt x="58" y="7217"/>
                    <a:pt x="125" y="7169"/>
                  </a:cubicBezTo>
                  <a:cubicBezTo>
                    <a:pt x="170" y="7137"/>
                    <a:pt x="228" y="7116"/>
                    <a:pt x="285" y="7116"/>
                  </a:cubicBezTo>
                  <a:lnTo>
                    <a:pt x="685" y="7116"/>
                  </a:lnTo>
                  <a:lnTo>
                    <a:pt x="937" y="7110"/>
                  </a:lnTo>
                  <a:lnTo>
                    <a:pt x="1758" y="3968"/>
                  </a:lnTo>
                  <a:lnTo>
                    <a:pt x="1949" y="3245"/>
                  </a:lnTo>
                  <a:lnTo>
                    <a:pt x="2109" y="2636"/>
                  </a:lnTo>
                  <a:lnTo>
                    <a:pt x="2300" y="1913"/>
                  </a:lnTo>
                  <a:lnTo>
                    <a:pt x="2602" y="768"/>
                  </a:lnTo>
                  <a:cubicBezTo>
                    <a:pt x="2602" y="764"/>
                    <a:pt x="2686" y="436"/>
                    <a:pt x="2690" y="431"/>
                  </a:cubicBezTo>
                  <a:cubicBezTo>
                    <a:pt x="2735" y="266"/>
                    <a:pt x="2850" y="133"/>
                    <a:pt x="3001" y="67"/>
                  </a:cubicBezTo>
                  <a:cubicBezTo>
                    <a:pt x="3077" y="32"/>
                    <a:pt x="3157" y="14"/>
                    <a:pt x="3241" y="14"/>
                  </a:cubicBezTo>
                  <a:lnTo>
                    <a:pt x="3569" y="14"/>
                  </a:lnTo>
                  <a:cubicBezTo>
                    <a:pt x="3691" y="14"/>
                    <a:pt x="3803" y="54"/>
                    <a:pt x="3896" y="120"/>
                  </a:cubicBezTo>
                  <a:lnTo>
                    <a:pt x="3896" y="120"/>
                  </a:lnTo>
                  <a:cubicBezTo>
                    <a:pt x="3801" y="46"/>
                    <a:pt x="3683" y="5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716102" y="872537"/>
              <a:ext cx="1792481" cy="2591799"/>
            </a:xfrm>
            <a:custGeom>
              <a:avLst/>
              <a:gdLst/>
              <a:ahLst/>
              <a:cxnLst/>
              <a:rect l="l" t="t" r="r" b="b"/>
              <a:pathLst>
                <a:path w="4985" h="7208" extrusionOk="0">
                  <a:moveTo>
                    <a:pt x="2326" y="0"/>
                  </a:moveTo>
                  <a:cubicBezTo>
                    <a:pt x="2069" y="0"/>
                    <a:pt x="1842" y="173"/>
                    <a:pt x="1780" y="422"/>
                  </a:cubicBezTo>
                  <a:lnTo>
                    <a:pt x="0" y="7207"/>
                  </a:lnTo>
                  <a:lnTo>
                    <a:pt x="4984" y="7207"/>
                  </a:lnTo>
                  <a:lnTo>
                    <a:pt x="3204" y="422"/>
                  </a:lnTo>
                  <a:cubicBezTo>
                    <a:pt x="3143" y="173"/>
                    <a:pt x="2917" y="0"/>
                    <a:pt x="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393564" y="3425510"/>
              <a:ext cx="2437559" cy="390136"/>
            </a:xfrm>
            <a:custGeom>
              <a:avLst/>
              <a:gdLst/>
              <a:ahLst/>
              <a:cxnLst/>
              <a:rect l="l" t="t" r="r" b="b"/>
              <a:pathLst>
                <a:path w="6779" h="1085" extrusionOk="0">
                  <a:moveTo>
                    <a:pt x="72" y="1"/>
                  </a:moveTo>
                  <a:cubicBezTo>
                    <a:pt x="32" y="1"/>
                    <a:pt x="0" y="33"/>
                    <a:pt x="0" y="72"/>
                  </a:cubicBezTo>
                  <a:lnTo>
                    <a:pt x="0" y="1013"/>
                  </a:lnTo>
                  <a:cubicBezTo>
                    <a:pt x="0" y="1053"/>
                    <a:pt x="32" y="1084"/>
                    <a:pt x="72" y="1084"/>
                  </a:cubicBezTo>
                  <a:lnTo>
                    <a:pt x="6707" y="1084"/>
                  </a:lnTo>
                  <a:cubicBezTo>
                    <a:pt x="6747" y="1084"/>
                    <a:pt x="6778" y="1053"/>
                    <a:pt x="6778" y="1013"/>
                  </a:cubicBezTo>
                  <a:lnTo>
                    <a:pt x="6778" y="72"/>
                  </a:lnTo>
                  <a:cubicBezTo>
                    <a:pt x="6778" y="33"/>
                    <a:pt x="6747" y="1"/>
                    <a:pt x="6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6146873" y="1556806"/>
              <a:ext cx="930940" cy="262488"/>
            </a:xfrm>
            <a:custGeom>
              <a:avLst/>
              <a:gdLst/>
              <a:ahLst/>
              <a:cxnLst/>
              <a:rect l="l" t="t" r="r" b="b"/>
              <a:pathLst>
                <a:path w="2589" h="730" extrusionOk="0">
                  <a:moveTo>
                    <a:pt x="191" y="1"/>
                  </a:moveTo>
                  <a:lnTo>
                    <a:pt x="1" y="729"/>
                  </a:lnTo>
                  <a:lnTo>
                    <a:pt x="2588" y="7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6021022" y="2037196"/>
              <a:ext cx="1182642" cy="260690"/>
            </a:xfrm>
            <a:custGeom>
              <a:avLst/>
              <a:gdLst/>
              <a:ahLst/>
              <a:cxnLst/>
              <a:rect l="l" t="t" r="r" b="b"/>
              <a:pathLst>
                <a:path w="3289" h="725" extrusionOk="0">
                  <a:moveTo>
                    <a:pt x="191" y="0"/>
                  </a:moveTo>
                  <a:lnTo>
                    <a:pt x="0" y="725"/>
                  </a:lnTo>
                  <a:lnTo>
                    <a:pt x="3289" y="72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6611443" y="2193970"/>
              <a:ext cx="887431" cy="1231895"/>
            </a:xfrm>
            <a:custGeom>
              <a:avLst/>
              <a:gdLst/>
              <a:ahLst/>
              <a:cxnLst/>
              <a:rect l="l" t="t" r="r" b="b"/>
              <a:pathLst>
                <a:path w="2468" h="3426" extrusionOk="0">
                  <a:moveTo>
                    <a:pt x="1572" y="0"/>
                  </a:moveTo>
                  <a:lnTo>
                    <a:pt x="1647" y="289"/>
                  </a:lnTo>
                  <a:lnTo>
                    <a:pt x="1" y="289"/>
                  </a:lnTo>
                  <a:lnTo>
                    <a:pt x="1" y="3426"/>
                  </a:lnTo>
                  <a:lnTo>
                    <a:pt x="2468" y="34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6611443" y="1818935"/>
              <a:ext cx="523541" cy="218620"/>
            </a:xfrm>
            <a:custGeom>
              <a:avLst/>
              <a:gdLst/>
              <a:ahLst/>
              <a:cxnLst/>
              <a:rect l="l" t="t" r="r" b="b"/>
              <a:pathLst>
                <a:path w="1456" h="608" extrusionOk="0">
                  <a:moveTo>
                    <a:pt x="1" y="0"/>
                  </a:moveTo>
                  <a:lnTo>
                    <a:pt x="1" y="607"/>
                  </a:lnTo>
                  <a:lnTo>
                    <a:pt x="1456" y="607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6611443" y="872537"/>
              <a:ext cx="426456" cy="791419"/>
            </a:xfrm>
            <a:custGeom>
              <a:avLst/>
              <a:gdLst/>
              <a:ahLst/>
              <a:cxnLst/>
              <a:rect l="l" t="t" r="r" b="b"/>
              <a:pathLst>
                <a:path w="1186" h="2201" extrusionOk="0">
                  <a:moveTo>
                    <a:pt x="1" y="0"/>
                  </a:moveTo>
                  <a:lnTo>
                    <a:pt x="1" y="1904"/>
                  </a:lnTo>
                  <a:lnTo>
                    <a:pt x="1105" y="1904"/>
                  </a:lnTo>
                  <a:lnTo>
                    <a:pt x="1185" y="2201"/>
                  </a:lnTo>
                  <a:lnTo>
                    <a:pt x="714" y="422"/>
                  </a:lnTo>
                  <a:cubicBezTo>
                    <a:pt x="653" y="173"/>
                    <a:pt x="427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6611443" y="3425510"/>
              <a:ext cx="1219678" cy="390136"/>
            </a:xfrm>
            <a:custGeom>
              <a:avLst/>
              <a:gdLst/>
              <a:ahLst/>
              <a:cxnLst/>
              <a:rect l="l" t="t" r="r" b="b"/>
              <a:pathLst>
                <a:path w="339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3121" y="1084"/>
                  </a:lnTo>
                  <a:cubicBezTo>
                    <a:pt x="3271" y="1084"/>
                    <a:pt x="3391" y="965"/>
                    <a:pt x="3391" y="814"/>
                  </a:cubicBezTo>
                  <a:lnTo>
                    <a:pt x="3391" y="272"/>
                  </a:lnTo>
                  <a:cubicBezTo>
                    <a:pt x="3391" y="121"/>
                    <a:pt x="3271" y="1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6611443" y="1556806"/>
              <a:ext cx="466369" cy="262488"/>
            </a:xfrm>
            <a:custGeom>
              <a:avLst/>
              <a:gdLst/>
              <a:ahLst/>
              <a:cxnLst/>
              <a:rect l="l" t="t" r="r" b="b"/>
              <a:pathLst>
                <a:path w="1297" h="730" extrusionOk="0">
                  <a:moveTo>
                    <a:pt x="1" y="1"/>
                  </a:moveTo>
                  <a:lnTo>
                    <a:pt x="1" y="729"/>
                  </a:lnTo>
                  <a:lnTo>
                    <a:pt x="1296" y="729"/>
                  </a:lnTo>
                  <a:lnTo>
                    <a:pt x="1185" y="29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6611443" y="2037196"/>
              <a:ext cx="592220" cy="260690"/>
            </a:xfrm>
            <a:custGeom>
              <a:avLst/>
              <a:gdLst/>
              <a:ahLst/>
              <a:cxnLst/>
              <a:rect l="l" t="t" r="r" b="b"/>
              <a:pathLst>
                <a:path w="1647" h="725" extrusionOk="0">
                  <a:moveTo>
                    <a:pt x="1" y="0"/>
                  </a:moveTo>
                  <a:lnTo>
                    <a:pt x="1" y="725"/>
                  </a:lnTo>
                  <a:lnTo>
                    <a:pt x="1647" y="725"/>
                  </a:lnTo>
                  <a:lnTo>
                    <a:pt x="1572" y="436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32"/>
          <p:cNvGrpSpPr/>
          <p:nvPr/>
        </p:nvGrpSpPr>
        <p:grpSpPr>
          <a:xfrm>
            <a:off x="1281804" y="2874281"/>
            <a:ext cx="927735" cy="1123702"/>
            <a:chOff x="5393564" y="872537"/>
            <a:chExt cx="2437559" cy="2952450"/>
          </a:xfrm>
        </p:grpSpPr>
        <p:sp>
          <p:nvSpPr>
            <p:cNvPr id="714" name="Google Shape;714;p32"/>
            <p:cNvSpPr/>
            <p:nvPr/>
          </p:nvSpPr>
          <p:spPr>
            <a:xfrm>
              <a:off x="5393564" y="872537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3" y="0"/>
                  </a:moveTo>
                  <a:cubicBezTo>
                    <a:pt x="2966" y="0"/>
                    <a:pt x="2739" y="173"/>
                    <a:pt x="2677" y="422"/>
                  </a:cubicBezTo>
                  <a:lnTo>
                    <a:pt x="2286" y="1904"/>
                  </a:lnTo>
                  <a:lnTo>
                    <a:pt x="2096" y="2632"/>
                  </a:lnTo>
                  <a:lnTo>
                    <a:pt x="1936" y="3239"/>
                  </a:lnTo>
                  <a:lnTo>
                    <a:pt x="1745" y="3964"/>
                  </a:lnTo>
                  <a:lnTo>
                    <a:pt x="924" y="7101"/>
                  </a:lnTo>
                  <a:lnTo>
                    <a:pt x="272" y="7101"/>
                  </a:lnTo>
                  <a:cubicBezTo>
                    <a:pt x="121" y="7101"/>
                    <a:pt x="0" y="7221"/>
                    <a:pt x="0" y="7372"/>
                  </a:cubicBezTo>
                  <a:lnTo>
                    <a:pt x="0" y="7914"/>
                  </a:lnTo>
                  <a:cubicBezTo>
                    <a:pt x="0" y="7993"/>
                    <a:pt x="37" y="8065"/>
                    <a:pt x="86" y="8113"/>
                  </a:cubicBezTo>
                  <a:cubicBezTo>
                    <a:pt x="54" y="8078"/>
                    <a:pt x="27" y="8029"/>
                    <a:pt x="19" y="7980"/>
                  </a:cubicBezTo>
                  <a:cubicBezTo>
                    <a:pt x="14" y="7963"/>
                    <a:pt x="14" y="7944"/>
                    <a:pt x="14" y="7926"/>
                  </a:cubicBezTo>
                  <a:lnTo>
                    <a:pt x="14" y="7500"/>
                  </a:lnTo>
                  <a:lnTo>
                    <a:pt x="14" y="7381"/>
                  </a:lnTo>
                  <a:cubicBezTo>
                    <a:pt x="14" y="7297"/>
                    <a:pt x="59" y="7217"/>
                    <a:pt x="121" y="7168"/>
                  </a:cubicBezTo>
                  <a:cubicBezTo>
                    <a:pt x="170" y="7133"/>
                    <a:pt x="223" y="7115"/>
                    <a:pt x="285" y="7115"/>
                  </a:cubicBezTo>
                  <a:lnTo>
                    <a:pt x="938" y="7115"/>
                  </a:lnTo>
                  <a:lnTo>
                    <a:pt x="1758" y="3977"/>
                  </a:lnTo>
                  <a:lnTo>
                    <a:pt x="1950" y="3253"/>
                  </a:lnTo>
                  <a:lnTo>
                    <a:pt x="2110" y="2641"/>
                  </a:lnTo>
                  <a:lnTo>
                    <a:pt x="2300" y="1918"/>
                  </a:lnTo>
                  <a:lnTo>
                    <a:pt x="2602" y="768"/>
                  </a:lnTo>
                  <a:lnTo>
                    <a:pt x="2690" y="435"/>
                  </a:lnTo>
                  <a:cubicBezTo>
                    <a:pt x="2735" y="266"/>
                    <a:pt x="2850" y="133"/>
                    <a:pt x="3001" y="62"/>
                  </a:cubicBezTo>
                  <a:cubicBezTo>
                    <a:pt x="3072" y="31"/>
                    <a:pt x="3152" y="9"/>
                    <a:pt x="3237" y="9"/>
                  </a:cubicBezTo>
                  <a:lnTo>
                    <a:pt x="3569" y="9"/>
                  </a:lnTo>
                  <a:cubicBezTo>
                    <a:pt x="3720" y="13"/>
                    <a:pt x="3858" y="70"/>
                    <a:pt x="3964" y="173"/>
                  </a:cubicBezTo>
                  <a:cubicBezTo>
                    <a:pt x="3858" y="62"/>
                    <a:pt x="3712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398598" y="875414"/>
              <a:ext cx="1423917" cy="2917931"/>
            </a:xfrm>
            <a:custGeom>
              <a:avLst/>
              <a:gdLst/>
              <a:ahLst/>
              <a:cxnLst/>
              <a:rect l="l" t="t" r="r" b="b"/>
              <a:pathLst>
                <a:path w="3960" h="8115" extrusionOk="0">
                  <a:moveTo>
                    <a:pt x="3957" y="176"/>
                  </a:moveTo>
                  <a:lnTo>
                    <a:pt x="3957" y="176"/>
                  </a:lnTo>
                  <a:cubicBezTo>
                    <a:pt x="3958" y="177"/>
                    <a:pt x="3959" y="178"/>
                    <a:pt x="3960" y="179"/>
                  </a:cubicBezTo>
                  <a:cubicBezTo>
                    <a:pt x="3959" y="178"/>
                    <a:pt x="3958" y="177"/>
                    <a:pt x="3957" y="176"/>
                  </a:cubicBezTo>
                  <a:close/>
                  <a:moveTo>
                    <a:pt x="3223" y="1"/>
                  </a:moveTo>
                  <a:cubicBezTo>
                    <a:pt x="3138" y="1"/>
                    <a:pt x="3058" y="23"/>
                    <a:pt x="2987" y="54"/>
                  </a:cubicBezTo>
                  <a:cubicBezTo>
                    <a:pt x="2836" y="125"/>
                    <a:pt x="2721" y="258"/>
                    <a:pt x="2676" y="427"/>
                  </a:cubicBezTo>
                  <a:lnTo>
                    <a:pt x="2588" y="760"/>
                  </a:lnTo>
                  <a:lnTo>
                    <a:pt x="2286" y="1910"/>
                  </a:lnTo>
                  <a:lnTo>
                    <a:pt x="2096" y="2633"/>
                  </a:lnTo>
                  <a:lnTo>
                    <a:pt x="1936" y="3245"/>
                  </a:lnTo>
                  <a:lnTo>
                    <a:pt x="1744" y="3969"/>
                  </a:lnTo>
                  <a:lnTo>
                    <a:pt x="924" y="7107"/>
                  </a:lnTo>
                  <a:lnTo>
                    <a:pt x="271" y="7107"/>
                  </a:lnTo>
                  <a:cubicBezTo>
                    <a:pt x="209" y="7107"/>
                    <a:pt x="156" y="7125"/>
                    <a:pt x="107" y="7160"/>
                  </a:cubicBezTo>
                  <a:cubicBezTo>
                    <a:pt x="45" y="7209"/>
                    <a:pt x="0" y="7289"/>
                    <a:pt x="0" y="7373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5"/>
                    <a:pt x="5" y="7972"/>
                  </a:cubicBezTo>
                  <a:cubicBezTo>
                    <a:pt x="13" y="8021"/>
                    <a:pt x="40" y="8070"/>
                    <a:pt x="72" y="8105"/>
                  </a:cubicBezTo>
                  <a:cubicBezTo>
                    <a:pt x="76" y="8110"/>
                    <a:pt x="80" y="8114"/>
                    <a:pt x="84" y="8114"/>
                  </a:cubicBezTo>
                  <a:cubicBezTo>
                    <a:pt x="54" y="8078"/>
                    <a:pt x="27" y="8034"/>
                    <a:pt x="18" y="7985"/>
                  </a:cubicBezTo>
                  <a:cubicBezTo>
                    <a:pt x="13" y="7967"/>
                    <a:pt x="13" y="7950"/>
                    <a:pt x="13" y="7932"/>
                  </a:cubicBezTo>
                  <a:lnTo>
                    <a:pt x="13" y="7506"/>
                  </a:lnTo>
                  <a:lnTo>
                    <a:pt x="13" y="7386"/>
                  </a:lnTo>
                  <a:cubicBezTo>
                    <a:pt x="13" y="7297"/>
                    <a:pt x="58" y="7222"/>
                    <a:pt x="120" y="7173"/>
                  </a:cubicBezTo>
                  <a:cubicBezTo>
                    <a:pt x="164" y="7138"/>
                    <a:pt x="222" y="7119"/>
                    <a:pt x="285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8" y="2646"/>
                  </a:lnTo>
                  <a:lnTo>
                    <a:pt x="2299" y="1918"/>
                  </a:lnTo>
                  <a:lnTo>
                    <a:pt x="2602" y="773"/>
                  </a:lnTo>
                  <a:lnTo>
                    <a:pt x="2686" y="435"/>
                  </a:lnTo>
                  <a:cubicBezTo>
                    <a:pt x="2729" y="271"/>
                    <a:pt x="2850" y="134"/>
                    <a:pt x="3001" y="68"/>
                  </a:cubicBezTo>
                  <a:cubicBezTo>
                    <a:pt x="3071" y="32"/>
                    <a:pt x="3151" y="15"/>
                    <a:pt x="3235" y="15"/>
                  </a:cubicBezTo>
                  <a:lnTo>
                    <a:pt x="3564" y="15"/>
                  </a:lnTo>
                  <a:cubicBezTo>
                    <a:pt x="3719" y="15"/>
                    <a:pt x="3855" y="75"/>
                    <a:pt x="3957" y="176"/>
                  </a:cubicBezTo>
                  <a:lnTo>
                    <a:pt x="3957" y="176"/>
                  </a:lnTo>
                  <a:cubicBezTo>
                    <a:pt x="3954" y="172"/>
                    <a:pt x="3954" y="168"/>
                    <a:pt x="3950" y="165"/>
                  </a:cubicBezTo>
                  <a:cubicBezTo>
                    <a:pt x="3844" y="62"/>
                    <a:pt x="3706" y="5"/>
                    <a:pt x="3555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403272" y="880448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909" y="130"/>
                  </a:moveTo>
                  <a:cubicBezTo>
                    <a:pt x="3922" y="141"/>
                    <a:pt x="3935" y="153"/>
                    <a:pt x="3947" y="165"/>
                  </a:cubicBezTo>
                  <a:cubicBezTo>
                    <a:pt x="3949" y="165"/>
                    <a:pt x="3952" y="166"/>
                    <a:pt x="3954" y="168"/>
                  </a:cubicBezTo>
                  <a:lnTo>
                    <a:pt x="3954" y="168"/>
                  </a:lnTo>
                  <a:cubicBezTo>
                    <a:pt x="3940" y="155"/>
                    <a:pt x="3925" y="142"/>
                    <a:pt x="3909" y="130"/>
                  </a:cubicBezTo>
                  <a:close/>
                  <a:moveTo>
                    <a:pt x="3954" y="168"/>
                  </a:moveTo>
                  <a:cubicBezTo>
                    <a:pt x="3956" y="170"/>
                    <a:pt x="3958" y="171"/>
                    <a:pt x="3959" y="173"/>
                  </a:cubicBezTo>
                  <a:cubicBezTo>
                    <a:pt x="3958" y="171"/>
                    <a:pt x="3956" y="170"/>
                    <a:pt x="3954" y="168"/>
                  </a:cubicBezTo>
                  <a:close/>
                  <a:moveTo>
                    <a:pt x="3222" y="1"/>
                  </a:moveTo>
                  <a:cubicBezTo>
                    <a:pt x="3138" y="1"/>
                    <a:pt x="3058" y="18"/>
                    <a:pt x="2988" y="54"/>
                  </a:cubicBezTo>
                  <a:cubicBezTo>
                    <a:pt x="2837" y="120"/>
                    <a:pt x="2716" y="257"/>
                    <a:pt x="2673" y="421"/>
                  </a:cubicBezTo>
                  <a:lnTo>
                    <a:pt x="2589" y="759"/>
                  </a:lnTo>
                  <a:lnTo>
                    <a:pt x="2286" y="1904"/>
                  </a:lnTo>
                  <a:lnTo>
                    <a:pt x="2095" y="2632"/>
                  </a:lnTo>
                  <a:lnTo>
                    <a:pt x="1936" y="3240"/>
                  </a:lnTo>
                  <a:lnTo>
                    <a:pt x="1745" y="3963"/>
                  </a:lnTo>
                  <a:lnTo>
                    <a:pt x="924" y="7101"/>
                  </a:lnTo>
                  <a:lnTo>
                    <a:pt x="671" y="7105"/>
                  </a:lnTo>
                  <a:lnTo>
                    <a:pt x="272" y="7105"/>
                  </a:lnTo>
                  <a:cubicBezTo>
                    <a:pt x="209" y="7105"/>
                    <a:pt x="151" y="7124"/>
                    <a:pt x="107" y="7159"/>
                  </a:cubicBezTo>
                  <a:cubicBezTo>
                    <a:pt x="45" y="7208"/>
                    <a:pt x="0" y="7283"/>
                    <a:pt x="0" y="7372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3"/>
                    <a:pt x="5" y="7971"/>
                  </a:cubicBezTo>
                  <a:cubicBezTo>
                    <a:pt x="14" y="8020"/>
                    <a:pt x="41" y="8064"/>
                    <a:pt x="71" y="8100"/>
                  </a:cubicBezTo>
                  <a:cubicBezTo>
                    <a:pt x="76" y="8105"/>
                    <a:pt x="80" y="8109"/>
                    <a:pt x="85" y="8113"/>
                  </a:cubicBezTo>
                  <a:cubicBezTo>
                    <a:pt x="49" y="8078"/>
                    <a:pt x="27" y="8033"/>
                    <a:pt x="18" y="7984"/>
                  </a:cubicBezTo>
                  <a:cubicBezTo>
                    <a:pt x="14" y="7967"/>
                    <a:pt x="14" y="7949"/>
                    <a:pt x="14" y="7931"/>
                  </a:cubicBezTo>
                  <a:lnTo>
                    <a:pt x="14" y="7505"/>
                  </a:lnTo>
                  <a:lnTo>
                    <a:pt x="14" y="7386"/>
                  </a:lnTo>
                  <a:cubicBezTo>
                    <a:pt x="14" y="7297"/>
                    <a:pt x="53" y="7217"/>
                    <a:pt x="120" y="7168"/>
                  </a:cubicBezTo>
                  <a:cubicBezTo>
                    <a:pt x="165" y="7137"/>
                    <a:pt x="223" y="7119"/>
                    <a:pt x="284" y="7119"/>
                  </a:cubicBezTo>
                  <a:lnTo>
                    <a:pt x="684" y="7119"/>
                  </a:lnTo>
                  <a:lnTo>
                    <a:pt x="932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601" y="767"/>
                  </a:lnTo>
                  <a:lnTo>
                    <a:pt x="2685" y="435"/>
                  </a:lnTo>
                  <a:cubicBezTo>
                    <a:pt x="2730" y="267"/>
                    <a:pt x="2849" y="134"/>
                    <a:pt x="3001" y="67"/>
                  </a:cubicBezTo>
                  <a:cubicBezTo>
                    <a:pt x="3072" y="31"/>
                    <a:pt x="3152" y="13"/>
                    <a:pt x="3236" y="13"/>
                  </a:cubicBezTo>
                  <a:lnTo>
                    <a:pt x="3564" y="13"/>
                  </a:lnTo>
                  <a:cubicBezTo>
                    <a:pt x="3692" y="13"/>
                    <a:pt x="3813" y="57"/>
                    <a:pt x="3909" y="130"/>
                  </a:cubicBezTo>
                  <a:lnTo>
                    <a:pt x="3909" y="130"/>
                  </a:lnTo>
                  <a:cubicBezTo>
                    <a:pt x="3812" y="49"/>
                    <a:pt x="3689" y="1"/>
                    <a:pt x="3551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407947" y="885122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223" y="0"/>
                  </a:moveTo>
                  <a:cubicBezTo>
                    <a:pt x="3139" y="0"/>
                    <a:pt x="3059" y="18"/>
                    <a:pt x="2988" y="54"/>
                  </a:cubicBezTo>
                  <a:cubicBezTo>
                    <a:pt x="2836" y="121"/>
                    <a:pt x="2717" y="254"/>
                    <a:pt x="2672" y="422"/>
                  </a:cubicBezTo>
                  <a:lnTo>
                    <a:pt x="2588" y="754"/>
                  </a:lnTo>
                  <a:lnTo>
                    <a:pt x="2287" y="1905"/>
                  </a:lnTo>
                  <a:lnTo>
                    <a:pt x="2096" y="2628"/>
                  </a:lnTo>
                  <a:lnTo>
                    <a:pt x="1936" y="3241"/>
                  </a:lnTo>
                  <a:lnTo>
                    <a:pt x="1745" y="3964"/>
                  </a:lnTo>
                  <a:lnTo>
                    <a:pt x="919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0" y="7106"/>
                    <a:pt x="152" y="7124"/>
                    <a:pt x="107" y="7155"/>
                  </a:cubicBezTo>
                  <a:cubicBezTo>
                    <a:pt x="40" y="7204"/>
                    <a:pt x="1" y="7284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36" y="8065"/>
                    <a:pt x="72" y="8100"/>
                  </a:cubicBezTo>
                  <a:cubicBezTo>
                    <a:pt x="73" y="8101"/>
                    <a:pt x="74" y="8102"/>
                    <a:pt x="75" y="8103"/>
                  </a:cubicBezTo>
                  <a:lnTo>
                    <a:pt x="75" y="8103"/>
                  </a:lnTo>
                  <a:cubicBezTo>
                    <a:pt x="45" y="8069"/>
                    <a:pt x="27" y="8029"/>
                    <a:pt x="19" y="7981"/>
                  </a:cubicBezTo>
                  <a:cubicBezTo>
                    <a:pt x="14" y="7967"/>
                    <a:pt x="9" y="7950"/>
                    <a:pt x="9" y="7932"/>
                  </a:cubicBezTo>
                  <a:lnTo>
                    <a:pt x="9" y="7506"/>
                  </a:lnTo>
                  <a:lnTo>
                    <a:pt x="14" y="7385"/>
                  </a:lnTo>
                  <a:cubicBezTo>
                    <a:pt x="14" y="7297"/>
                    <a:pt x="54" y="7217"/>
                    <a:pt x="120" y="7168"/>
                  </a:cubicBezTo>
                  <a:cubicBezTo>
                    <a:pt x="165" y="7137"/>
                    <a:pt x="222" y="7115"/>
                    <a:pt x="280" y="7115"/>
                  </a:cubicBezTo>
                  <a:lnTo>
                    <a:pt x="933" y="7115"/>
                  </a:lnTo>
                  <a:lnTo>
                    <a:pt x="1759" y="3972"/>
                  </a:lnTo>
                  <a:lnTo>
                    <a:pt x="1949" y="3249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597" y="768"/>
                  </a:lnTo>
                  <a:lnTo>
                    <a:pt x="2686" y="435"/>
                  </a:lnTo>
                  <a:cubicBezTo>
                    <a:pt x="2730" y="267"/>
                    <a:pt x="2850" y="133"/>
                    <a:pt x="3002" y="67"/>
                  </a:cubicBezTo>
                  <a:cubicBezTo>
                    <a:pt x="3072" y="31"/>
                    <a:pt x="3152" y="14"/>
                    <a:pt x="3236" y="14"/>
                  </a:cubicBezTo>
                  <a:lnTo>
                    <a:pt x="3565" y="14"/>
                  </a:lnTo>
                  <a:cubicBezTo>
                    <a:pt x="3715" y="14"/>
                    <a:pt x="3858" y="76"/>
                    <a:pt x="3960" y="174"/>
                  </a:cubicBezTo>
                  <a:cubicBezTo>
                    <a:pt x="3955" y="169"/>
                    <a:pt x="3951" y="164"/>
                    <a:pt x="3946" y="160"/>
                  </a:cubicBezTo>
                  <a:cubicBezTo>
                    <a:pt x="3844" y="62"/>
                    <a:pt x="3703" y="0"/>
                    <a:pt x="3551" y="0"/>
                  </a:cubicBezTo>
                  <a:close/>
                  <a:moveTo>
                    <a:pt x="75" y="8103"/>
                  </a:moveTo>
                  <a:lnTo>
                    <a:pt x="75" y="8103"/>
                  </a:lnTo>
                  <a:cubicBezTo>
                    <a:pt x="77" y="8106"/>
                    <a:pt x="80" y="8108"/>
                    <a:pt x="82" y="8111"/>
                  </a:cubicBezTo>
                  <a:lnTo>
                    <a:pt x="82" y="8111"/>
                  </a:lnTo>
                  <a:cubicBezTo>
                    <a:pt x="80" y="8108"/>
                    <a:pt x="77" y="8105"/>
                    <a:pt x="75" y="8103"/>
                  </a:cubicBezTo>
                  <a:close/>
                  <a:moveTo>
                    <a:pt x="82" y="8111"/>
                  </a:moveTo>
                  <a:cubicBezTo>
                    <a:pt x="83" y="8112"/>
                    <a:pt x="84" y="8113"/>
                    <a:pt x="85" y="8114"/>
                  </a:cubicBezTo>
                  <a:cubicBezTo>
                    <a:pt x="84" y="8113"/>
                    <a:pt x="83" y="8112"/>
                    <a:pt x="82" y="811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411183" y="890156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7" y="0"/>
                  </a:moveTo>
                  <a:cubicBezTo>
                    <a:pt x="3143" y="0"/>
                    <a:pt x="3063" y="17"/>
                    <a:pt x="2993" y="53"/>
                  </a:cubicBezTo>
                  <a:cubicBezTo>
                    <a:pt x="2841" y="119"/>
                    <a:pt x="2721" y="253"/>
                    <a:pt x="2677" y="421"/>
                  </a:cubicBezTo>
                  <a:lnTo>
                    <a:pt x="2588" y="754"/>
                  </a:lnTo>
                  <a:lnTo>
                    <a:pt x="2291" y="1904"/>
                  </a:lnTo>
                  <a:lnTo>
                    <a:pt x="2100" y="2627"/>
                  </a:lnTo>
                  <a:lnTo>
                    <a:pt x="1940" y="3235"/>
                  </a:lnTo>
                  <a:lnTo>
                    <a:pt x="1750" y="3958"/>
                  </a:lnTo>
                  <a:lnTo>
                    <a:pt x="924" y="7101"/>
                  </a:lnTo>
                  <a:lnTo>
                    <a:pt x="271" y="7101"/>
                  </a:lnTo>
                  <a:cubicBezTo>
                    <a:pt x="213" y="7101"/>
                    <a:pt x="156" y="7123"/>
                    <a:pt x="111" y="7154"/>
                  </a:cubicBezTo>
                  <a:cubicBezTo>
                    <a:pt x="45" y="7203"/>
                    <a:pt x="5" y="7283"/>
                    <a:pt x="5" y="7371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5" y="7953"/>
                    <a:pt x="10" y="7967"/>
                  </a:cubicBezTo>
                  <a:cubicBezTo>
                    <a:pt x="19" y="8020"/>
                    <a:pt x="41" y="8064"/>
                    <a:pt x="76" y="8100"/>
                  </a:cubicBezTo>
                  <a:cubicBezTo>
                    <a:pt x="80" y="8104"/>
                    <a:pt x="85" y="8109"/>
                    <a:pt x="90" y="8113"/>
                  </a:cubicBezTo>
                  <a:cubicBezTo>
                    <a:pt x="54" y="8078"/>
                    <a:pt x="31" y="8033"/>
                    <a:pt x="19" y="7980"/>
                  </a:cubicBezTo>
                  <a:cubicBezTo>
                    <a:pt x="19" y="7963"/>
                    <a:pt x="14" y="7944"/>
                    <a:pt x="14" y="7926"/>
                  </a:cubicBezTo>
                  <a:lnTo>
                    <a:pt x="14" y="7505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5" y="7168"/>
                  </a:cubicBezTo>
                  <a:cubicBezTo>
                    <a:pt x="170" y="7137"/>
                    <a:pt x="227" y="7115"/>
                    <a:pt x="285" y="7115"/>
                  </a:cubicBezTo>
                  <a:lnTo>
                    <a:pt x="937" y="7115"/>
                  </a:lnTo>
                  <a:lnTo>
                    <a:pt x="1762" y="3972"/>
                  </a:lnTo>
                  <a:lnTo>
                    <a:pt x="1954" y="3249"/>
                  </a:lnTo>
                  <a:lnTo>
                    <a:pt x="2114" y="2637"/>
                  </a:lnTo>
                  <a:lnTo>
                    <a:pt x="2300" y="1912"/>
                  </a:lnTo>
                  <a:lnTo>
                    <a:pt x="2602" y="767"/>
                  </a:lnTo>
                  <a:lnTo>
                    <a:pt x="2690" y="435"/>
                  </a:lnTo>
                  <a:cubicBezTo>
                    <a:pt x="2735" y="266"/>
                    <a:pt x="2854" y="133"/>
                    <a:pt x="3005" y="62"/>
                  </a:cubicBezTo>
                  <a:cubicBezTo>
                    <a:pt x="3077" y="31"/>
                    <a:pt x="3157" y="13"/>
                    <a:pt x="3241" y="13"/>
                  </a:cubicBezTo>
                  <a:lnTo>
                    <a:pt x="3569" y="13"/>
                  </a:lnTo>
                  <a:cubicBezTo>
                    <a:pt x="3720" y="13"/>
                    <a:pt x="3862" y="75"/>
                    <a:pt x="3964" y="173"/>
                  </a:cubicBezTo>
                  <a:cubicBezTo>
                    <a:pt x="3960" y="168"/>
                    <a:pt x="3956" y="164"/>
                    <a:pt x="3951" y="160"/>
                  </a:cubicBezTo>
                  <a:cubicBezTo>
                    <a:pt x="3849" y="62"/>
                    <a:pt x="3706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416217" y="894471"/>
              <a:ext cx="1425355" cy="2917931"/>
            </a:xfrm>
            <a:custGeom>
              <a:avLst/>
              <a:gdLst/>
              <a:ahLst/>
              <a:cxnLst/>
              <a:rect l="l" t="t" r="r" b="b"/>
              <a:pathLst>
                <a:path w="3964" h="8115" extrusionOk="0">
                  <a:moveTo>
                    <a:pt x="3227" y="1"/>
                  </a:moveTo>
                  <a:cubicBezTo>
                    <a:pt x="3143" y="1"/>
                    <a:pt x="3063" y="19"/>
                    <a:pt x="2991" y="50"/>
                  </a:cubicBezTo>
                  <a:cubicBezTo>
                    <a:pt x="2840" y="121"/>
                    <a:pt x="2721" y="254"/>
                    <a:pt x="2676" y="423"/>
                  </a:cubicBezTo>
                  <a:lnTo>
                    <a:pt x="2588" y="755"/>
                  </a:lnTo>
                  <a:lnTo>
                    <a:pt x="2286" y="1900"/>
                  </a:lnTo>
                  <a:lnTo>
                    <a:pt x="2100" y="2625"/>
                  </a:lnTo>
                  <a:lnTo>
                    <a:pt x="1940" y="3237"/>
                  </a:lnTo>
                  <a:lnTo>
                    <a:pt x="1748" y="3960"/>
                  </a:lnTo>
                  <a:lnTo>
                    <a:pt x="923" y="7103"/>
                  </a:lnTo>
                  <a:lnTo>
                    <a:pt x="271" y="7103"/>
                  </a:lnTo>
                  <a:cubicBezTo>
                    <a:pt x="213" y="7103"/>
                    <a:pt x="156" y="7125"/>
                    <a:pt x="111" y="7156"/>
                  </a:cubicBezTo>
                  <a:cubicBezTo>
                    <a:pt x="44" y="7205"/>
                    <a:pt x="0" y="7285"/>
                    <a:pt x="0" y="7373"/>
                  </a:cubicBezTo>
                  <a:lnTo>
                    <a:pt x="0" y="7493"/>
                  </a:lnTo>
                  <a:lnTo>
                    <a:pt x="0" y="7914"/>
                  </a:lnTo>
                  <a:cubicBezTo>
                    <a:pt x="0" y="7932"/>
                    <a:pt x="5" y="7951"/>
                    <a:pt x="5" y="7968"/>
                  </a:cubicBezTo>
                  <a:cubicBezTo>
                    <a:pt x="17" y="8021"/>
                    <a:pt x="40" y="8066"/>
                    <a:pt x="76" y="8101"/>
                  </a:cubicBezTo>
                  <a:cubicBezTo>
                    <a:pt x="77" y="8101"/>
                    <a:pt x="77" y="8102"/>
                    <a:pt x="78" y="8103"/>
                  </a:cubicBezTo>
                  <a:lnTo>
                    <a:pt x="78" y="8103"/>
                  </a:lnTo>
                  <a:cubicBezTo>
                    <a:pt x="48" y="8068"/>
                    <a:pt x="26" y="8025"/>
                    <a:pt x="17" y="7981"/>
                  </a:cubicBezTo>
                  <a:cubicBezTo>
                    <a:pt x="17" y="7963"/>
                    <a:pt x="13" y="7945"/>
                    <a:pt x="13" y="7928"/>
                  </a:cubicBezTo>
                  <a:lnTo>
                    <a:pt x="13" y="7502"/>
                  </a:lnTo>
                  <a:lnTo>
                    <a:pt x="13" y="7382"/>
                  </a:lnTo>
                  <a:cubicBezTo>
                    <a:pt x="13" y="7293"/>
                    <a:pt x="58" y="7218"/>
                    <a:pt x="124" y="7169"/>
                  </a:cubicBezTo>
                  <a:cubicBezTo>
                    <a:pt x="169" y="7134"/>
                    <a:pt x="226" y="7115"/>
                    <a:pt x="284" y="7115"/>
                  </a:cubicBezTo>
                  <a:lnTo>
                    <a:pt x="688" y="7115"/>
                  </a:lnTo>
                  <a:lnTo>
                    <a:pt x="937" y="7111"/>
                  </a:lnTo>
                  <a:lnTo>
                    <a:pt x="1762" y="3973"/>
                  </a:lnTo>
                  <a:lnTo>
                    <a:pt x="1953" y="3246"/>
                  </a:lnTo>
                  <a:lnTo>
                    <a:pt x="2113" y="2637"/>
                  </a:lnTo>
                  <a:lnTo>
                    <a:pt x="2299" y="1914"/>
                  </a:lnTo>
                  <a:lnTo>
                    <a:pt x="2600" y="769"/>
                  </a:lnTo>
                  <a:lnTo>
                    <a:pt x="2690" y="431"/>
                  </a:lnTo>
                  <a:cubicBezTo>
                    <a:pt x="2734" y="267"/>
                    <a:pt x="2854" y="134"/>
                    <a:pt x="3005" y="63"/>
                  </a:cubicBezTo>
                  <a:cubicBezTo>
                    <a:pt x="3076" y="32"/>
                    <a:pt x="3155" y="15"/>
                    <a:pt x="3240" y="15"/>
                  </a:cubicBezTo>
                  <a:lnTo>
                    <a:pt x="3569" y="15"/>
                  </a:lnTo>
                  <a:cubicBezTo>
                    <a:pt x="3719" y="15"/>
                    <a:pt x="3862" y="72"/>
                    <a:pt x="3964" y="175"/>
                  </a:cubicBezTo>
                  <a:cubicBezTo>
                    <a:pt x="3959" y="169"/>
                    <a:pt x="3954" y="165"/>
                    <a:pt x="3950" y="161"/>
                  </a:cubicBezTo>
                  <a:cubicBezTo>
                    <a:pt x="3848" y="63"/>
                    <a:pt x="3706" y="1"/>
                    <a:pt x="3555" y="1"/>
                  </a:cubicBezTo>
                  <a:close/>
                  <a:moveTo>
                    <a:pt x="78" y="8103"/>
                  </a:moveTo>
                  <a:lnTo>
                    <a:pt x="78" y="8103"/>
                  </a:lnTo>
                  <a:cubicBezTo>
                    <a:pt x="81" y="8106"/>
                    <a:pt x="83" y="8109"/>
                    <a:pt x="86" y="8112"/>
                  </a:cubicBezTo>
                  <a:lnTo>
                    <a:pt x="86" y="8112"/>
                  </a:lnTo>
                  <a:cubicBezTo>
                    <a:pt x="83" y="8109"/>
                    <a:pt x="81" y="8106"/>
                    <a:pt x="78" y="8103"/>
                  </a:cubicBezTo>
                  <a:close/>
                  <a:moveTo>
                    <a:pt x="86" y="8112"/>
                  </a:moveTo>
                  <a:cubicBezTo>
                    <a:pt x="87" y="8113"/>
                    <a:pt x="88" y="8114"/>
                    <a:pt x="89" y="8115"/>
                  </a:cubicBezTo>
                  <a:cubicBezTo>
                    <a:pt x="88" y="8114"/>
                    <a:pt x="87" y="8113"/>
                    <a:pt x="86" y="8112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420891" y="899505"/>
              <a:ext cx="1425355" cy="2917571"/>
            </a:xfrm>
            <a:custGeom>
              <a:avLst/>
              <a:gdLst/>
              <a:ahLst/>
              <a:cxnLst/>
              <a:rect l="l" t="t" r="r" b="b"/>
              <a:pathLst>
                <a:path w="3964" h="8114" extrusionOk="0">
                  <a:moveTo>
                    <a:pt x="3227" y="1"/>
                  </a:moveTo>
                  <a:cubicBezTo>
                    <a:pt x="3142" y="1"/>
                    <a:pt x="3063" y="18"/>
                    <a:pt x="2992" y="49"/>
                  </a:cubicBezTo>
                  <a:cubicBezTo>
                    <a:pt x="2841" y="120"/>
                    <a:pt x="2721" y="253"/>
                    <a:pt x="2677" y="417"/>
                  </a:cubicBezTo>
                  <a:lnTo>
                    <a:pt x="2587" y="755"/>
                  </a:lnTo>
                  <a:lnTo>
                    <a:pt x="2286" y="1900"/>
                  </a:lnTo>
                  <a:lnTo>
                    <a:pt x="2100" y="2623"/>
                  </a:lnTo>
                  <a:lnTo>
                    <a:pt x="1940" y="3232"/>
                  </a:lnTo>
                  <a:lnTo>
                    <a:pt x="1749" y="3959"/>
                  </a:lnTo>
                  <a:lnTo>
                    <a:pt x="924" y="7097"/>
                  </a:lnTo>
                  <a:lnTo>
                    <a:pt x="675" y="7101"/>
                  </a:lnTo>
                  <a:lnTo>
                    <a:pt x="271" y="7101"/>
                  </a:lnTo>
                  <a:cubicBezTo>
                    <a:pt x="213" y="7101"/>
                    <a:pt x="156" y="7120"/>
                    <a:pt x="111" y="7155"/>
                  </a:cubicBezTo>
                  <a:cubicBezTo>
                    <a:pt x="45" y="7204"/>
                    <a:pt x="0" y="7279"/>
                    <a:pt x="0" y="7368"/>
                  </a:cubicBezTo>
                  <a:lnTo>
                    <a:pt x="0" y="7488"/>
                  </a:lnTo>
                  <a:lnTo>
                    <a:pt x="0" y="7914"/>
                  </a:lnTo>
                  <a:cubicBezTo>
                    <a:pt x="0" y="7931"/>
                    <a:pt x="4" y="7949"/>
                    <a:pt x="4" y="7967"/>
                  </a:cubicBezTo>
                  <a:cubicBezTo>
                    <a:pt x="13" y="8014"/>
                    <a:pt x="38" y="8060"/>
                    <a:pt x="71" y="8095"/>
                  </a:cubicBezTo>
                  <a:lnTo>
                    <a:pt x="71" y="8095"/>
                  </a:lnTo>
                  <a:cubicBezTo>
                    <a:pt x="46" y="8060"/>
                    <a:pt x="25" y="8022"/>
                    <a:pt x="18" y="7980"/>
                  </a:cubicBezTo>
                  <a:cubicBezTo>
                    <a:pt x="14" y="7963"/>
                    <a:pt x="14" y="7945"/>
                    <a:pt x="14" y="7927"/>
                  </a:cubicBezTo>
                  <a:lnTo>
                    <a:pt x="14" y="7501"/>
                  </a:lnTo>
                  <a:lnTo>
                    <a:pt x="14" y="7382"/>
                  </a:lnTo>
                  <a:cubicBezTo>
                    <a:pt x="14" y="7292"/>
                    <a:pt x="58" y="7218"/>
                    <a:pt x="125" y="7169"/>
                  </a:cubicBezTo>
                  <a:cubicBezTo>
                    <a:pt x="169" y="7132"/>
                    <a:pt x="227" y="7115"/>
                    <a:pt x="284" y="7115"/>
                  </a:cubicBezTo>
                  <a:lnTo>
                    <a:pt x="688" y="7115"/>
                  </a:lnTo>
                  <a:lnTo>
                    <a:pt x="936" y="7111"/>
                  </a:lnTo>
                  <a:lnTo>
                    <a:pt x="1762" y="3969"/>
                  </a:lnTo>
                  <a:lnTo>
                    <a:pt x="1948" y="3244"/>
                  </a:lnTo>
                  <a:lnTo>
                    <a:pt x="2108" y="2637"/>
                  </a:lnTo>
                  <a:lnTo>
                    <a:pt x="2300" y="1913"/>
                  </a:lnTo>
                  <a:lnTo>
                    <a:pt x="2601" y="763"/>
                  </a:lnTo>
                  <a:lnTo>
                    <a:pt x="2690" y="431"/>
                  </a:lnTo>
                  <a:cubicBezTo>
                    <a:pt x="2734" y="262"/>
                    <a:pt x="2854" y="129"/>
                    <a:pt x="3005" y="63"/>
                  </a:cubicBezTo>
                  <a:cubicBezTo>
                    <a:pt x="3076" y="32"/>
                    <a:pt x="3156" y="9"/>
                    <a:pt x="3240" y="9"/>
                  </a:cubicBezTo>
                  <a:lnTo>
                    <a:pt x="3369" y="9"/>
                  </a:lnTo>
                  <a:lnTo>
                    <a:pt x="3569" y="14"/>
                  </a:lnTo>
                  <a:cubicBezTo>
                    <a:pt x="3720" y="14"/>
                    <a:pt x="3857" y="71"/>
                    <a:pt x="3964" y="173"/>
                  </a:cubicBezTo>
                  <a:cubicBezTo>
                    <a:pt x="3959" y="169"/>
                    <a:pt x="3955" y="165"/>
                    <a:pt x="3951" y="161"/>
                  </a:cubicBezTo>
                  <a:cubicBezTo>
                    <a:pt x="3849" y="58"/>
                    <a:pt x="3706" y="1"/>
                    <a:pt x="3556" y="1"/>
                  </a:cubicBezTo>
                  <a:close/>
                  <a:moveTo>
                    <a:pt x="71" y="8095"/>
                  </a:moveTo>
                  <a:cubicBezTo>
                    <a:pt x="72" y="8098"/>
                    <a:pt x="74" y="8100"/>
                    <a:pt x="76" y="8103"/>
                  </a:cubicBezTo>
                  <a:lnTo>
                    <a:pt x="76" y="8103"/>
                  </a:lnTo>
                  <a:cubicBezTo>
                    <a:pt x="76" y="8102"/>
                    <a:pt x="76" y="8101"/>
                    <a:pt x="76" y="8101"/>
                  </a:cubicBezTo>
                  <a:cubicBezTo>
                    <a:pt x="74" y="8099"/>
                    <a:pt x="72" y="8097"/>
                    <a:pt x="71" y="8095"/>
                  </a:cubicBezTo>
                  <a:close/>
                  <a:moveTo>
                    <a:pt x="76" y="8103"/>
                  </a:moveTo>
                  <a:cubicBezTo>
                    <a:pt x="77" y="8106"/>
                    <a:pt x="81" y="8110"/>
                    <a:pt x="84" y="8113"/>
                  </a:cubicBezTo>
                  <a:cubicBezTo>
                    <a:pt x="81" y="8110"/>
                    <a:pt x="79" y="8106"/>
                    <a:pt x="76" y="8103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425566" y="902741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227" y="0"/>
                  </a:moveTo>
                  <a:cubicBezTo>
                    <a:pt x="3143" y="0"/>
                    <a:pt x="3063" y="23"/>
                    <a:pt x="2992" y="54"/>
                  </a:cubicBezTo>
                  <a:cubicBezTo>
                    <a:pt x="2841" y="120"/>
                    <a:pt x="2721" y="253"/>
                    <a:pt x="2677" y="422"/>
                  </a:cubicBezTo>
                  <a:lnTo>
                    <a:pt x="2588" y="754"/>
                  </a:lnTo>
                  <a:lnTo>
                    <a:pt x="2287" y="1904"/>
                  </a:lnTo>
                  <a:lnTo>
                    <a:pt x="2095" y="2628"/>
                  </a:lnTo>
                  <a:lnTo>
                    <a:pt x="1935" y="3235"/>
                  </a:lnTo>
                  <a:lnTo>
                    <a:pt x="1749" y="3960"/>
                  </a:lnTo>
                  <a:lnTo>
                    <a:pt x="923" y="7102"/>
                  </a:lnTo>
                  <a:lnTo>
                    <a:pt x="675" y="7106"/>
                  </a:lnTo>
                  <a:lnTo>
                    <a:pt x="271" y="7106"/>
                  </a:lnTo>
                  <a:cubicBezTo>
                    <a:pt x="214" y="7106"/>
                    <a:pt x="156" y="7123"/>
                    <a:pt x="112" y="7160"/>
                  </a:cubicBezTo>
                  <a:cubicBezTo>
                    <a:pt x="45" y="7209"/>
                    <a:pt x="1" y="7283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40" y="8065"/>
                    <a:pt x="71" y="8104"/>
                  </a:cubicBezTo>
                  <a:cubicBezTo>
                    <a:pt x="77" y="8109"/>
                    <a:pt x="81" y="8114"/>
                    <a:pt x="85" y="8114"/>
                  </a:cubicBezTo>
                  <a:cubicBezTo>
                    <a:pt x="54" y="8078"/>
                    <a:pt x="28" y="8034"/>
                    <a:pt x="18" y="7985"/>
                  </a:cubicBezTo>
                  <a:cubicBezTo>
                    <a:pt x="14" y="7967"/>
                    <a:pt x="14" y="7949"/>
                    <a:pt x="14" y="7932"/>
                  </a:cubicBezTo>
                  <a:lnTo>
                    <a:pt x="14" y="7506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4" y="7168"/>
                  </a:cubicBezTo>
                  <a:cubicBezTo>
                    <a:pt x="169" y="7137"/>
                    <a:pt x="227" y="7119"/>
                    <a:pt x="284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63" y="3972"/>
                  </a:lnTo>
                  <a:lnTo>
                    <a:pt x="1949" y="3249"/>
                  </a:lnTo>
                  <a:lnTo>
                    <a:pt x="2109" y="2637"/>
                  </a:lnTo>
                  <a:lnTo>
                    <a:pt x="2300" y="1913"/>
                  </a:lnTo>
                  <a:lnTo>
                    <a:pt x="2601" y="768"/>
                  </a:lnTo>
                  <a:lnTo>
                    <a:pt x="2691" y="435"/>
                  </a:lnTo>
                  <a:cubicBezTo>
                    <a:pt x="2734" y="267"/>
                    <a:pt x="2855" y="133"/>
                    <a:pt x="3006" y="66"/>
                  </a:cubicBezTo>
                  <a:cubicBezTo>
                    <a:pt x="3076" y="31"/>
                    <a:pt x="3156" y="13"/>
                    <a:pt x="3240" y="13"/>
                  </a:cubicBezTo>
                  <a:lnTo>
                    <a:pt x="3569" y="13"/>
                  </a:lnTo>
                  <a:cubicBezTo>
                    <a:pt x="3720" y="18"/>
                    <a:pt x="3858" y="76"/>
                    <a:pt x="3959" y="178"/>
                  </a:cubicBezTo>
                  <a:cubicBezTo>
                    <a:pt x="3955" y="173"/>
                    <a:pt x="3955" y="169"/>
                    <a:pt x="3951" y="164"/>
                  </a:cubicBezTo>
                  <a:cubicBezTo>
                    <a:pt x="3844" y="62"/>
                    <a:pt x="3707" y="5"/>
                    <a:pt x="3556" y="5"/>
                  </a:cubicBezTo>
                  <a:lnTo>
                    <a:pt x="3356" y="0"/>
                  </a:ln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430240" y="907416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896" y="120"/>
                  </a:moveTo>
                  <a:cubicBezTo>
                    <a:pt x="3913" y="134"/>
                    <a:pt x="3930" y="149"/>
                    <a:pt x="3946" y="165"/>
                  </a:cubicBezTo>
                  <a:cubicBezTo>
                    <a:pt x="3950" y="165"/>
                    <a:pt x="3953" y="167"/>
                    <a:pt x="3955" y="169"/>
                  </a:cubicBezTo>
                  <a:lnTo>
                    <a:pt x="3955" y="169"/>
                  </a:lnTo>
                  <a:cubicBezTo>
                    <a:pt x="3937" y="152"/>
                    <a:pt x="3917" y="135"/>
                    <a:pt x="3896" y="120"/>
                  </a:cubicBezTo>
                  <a:close/>
                  <a:moveTo>
                    <a:pt x="3955" y="169"/>
                  </a:moveTo>
                  <a:lnTo>
                    <a:pt x="3955" y="169"/>
                  </a:lnTo>
                  <a:cubicBezTo>
                    <a:pt x="3957" y="171"/>
                    <a:pt x="3959" y="172"/>
                    <a:pt x="3960" y="174"/>
                  </a:cubicBezTo>
                  <a:cubicBezTo>
                    <a:pt x="3959" y="172"/>
                    <a:pt x="3957" y="171"/>
                    <a:pt x="3955" y="169"/>
                  </a:cubicBezTo>
                  <a:close/>
                  <a:moveTo>
                    <a:pt x="3227" y="0"/>
                  </a:moveTo>
                  <a:cubicBezTo>
                    <a:pt x="3143" y="0"/>
                    <a:pt x="3063" y="18"/>
                    <a:pt x="2993" y="53"/>
                  </a:cubicBezTo>
                  <a:cubicBezTo>
                    <a:pt x="2842" y="120"/>
                    <a:pt x="2721" y="254"/>
                    <a:pt x="2678" y="422"/>
                  </a:cubicBezTo>
                  <a:lnTo>
                    <a:pt x="2588" y="755"/>
                  </a:lnTo>
                  <a:lnTo>
                    <a:pt x="2287" y="1900"/>
                  </a:lnTo>
                  <a:lnTo>
                    <a:pt x="2096" y="2624"/>
                  </a:lnTo>
                  <a:lnTo>
                    <a:pt x="1936" y="3236"/>
                  </a:lnTo>
                  <a:lnTo>
                    <a:pt x="1750" y="3959"/>
                  </a:lnTo>
                  <a:lnTo>
                    <a:pt x="924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4" y="7106"/>
                    <a:pt x="156" y="7124"/>
                    <a:pt x="111" y="7155"/>
                  </a:cubicBezTo>
                  <a:cubicBezTo>
                    <a:pt x="45" y="7204"/>
                    <a:pt x="1" y="7284"/>
                    <a:pt x="1" y="7372"/>
                  </a:cubicBezTo>
                  <a:lnTo>
                    <a:pt x="1" y="7493"/>
                  </a:lnTo>
                  <a:lnTo>
                    <a:pt x="1" y="7919"/>
                  </a:lnTo>
                  <a:cubicBezTo>
                    <a:pt x="1" y="7936"/>
                    <a:pt x="1" y="7954"/>
                    <a:pt x="5" y="7972"/>
                  </a:cubicBezTo>
                  <a:cubicBezTo>
                    <a:pt x="15" y="8021"/>
                    <a:pt x="41" y="8065"/>
                    <a:pt x="72" y="8101"/>
                  </a:cubicBezTo>
                  <a:cubicBezTo>
                    <a:pt x="76" y="8105"/>
                    <a:pt x="81" y="8110"/>
                    <a:pt x="85" y="8114"/>
                  </a:cubicBezTo>
                  <a:cubicBezTo>
                    <a:pt x="50" y="8079"/>
                    <a:pt x="27" y="8034"/>
                    <a:pt x="19" y="7981"/>
                  </a:cubicBezTo>
                  <a:cubicBezTo>
                    <a:pt x="15" y="7968"/>
                    <a:pt x="15" y="7950"/>
                    <a:pt x="15" y="7932"/>
                  </a:cubicBezTo>
                  <a:lnTo>
                    <a:pt x="15" y="7506"/>
                  </a:lnTo>
                  <a:lnTo>
                    <a:pt x="15" y="7386"/>
                  </a:lnTo>
                  <a:cubicBezTo>
                    <a:pt x="15" y="7297"/>
                    <a:pt x="58" y="7217"/>
                    <a:pt x="125" y="7169"/>
                  </a:cubicBezTo>
                  <a:cubicBezTo>
                    <a:pt x="170" y="7137"/>
                    <a:pt x="228" y="7116"/>
                    <a:pt x="285" y="7116"/>
                  </a:cubicBezTo>
                  <a:lnTo>
                    <a:pt x="685" y="7116"/>
                  </a:lnTo>
                  <a:lnTo>
                    <a:pt x="937" y="7110"/>
                  </a:lnTo>
                  <a:lnTo>
                    <a:pt x="1758" y="3968"/>
                  </a:lnTo>
                  <a:lnTo>
                    <a:pt x="1949" y="3245"/>
                  </a:lnTo>
                  <a:lnTo>
                    <a:pt x="2109" y="2636"/>
                  </a:lnTo>
                  <a:lnTo>
                    <a:pt x="2300" y="1913"/>
                  </a:lnTo>
                  <a:lnTo>
                    <a:pt x="2602" y="768"/>
                  </a:lnTo>
                  <a:cubicBezTo>
                    <a:pt x="2602" y="764"/>
                    <a:pt x="2686" y="436"/>
                    <a:pt x="2690" y="431"/>
                  </a:cubicBezTo>
                  <a:cubicBezTo>
                    <a:pt x="2735" y="266"/>
                    <a:pt x="2850" y="133"/>
                    <a:pt x="3001" y="67"/>
                  </a:cubicBezTo>
                  <a:cubicBezTo>
                    <a:pt x="3077" y="32"/>
                    <a:pt x="3157" y="14"/>
                    <a:pt x="3241" y="14"/>
                  </a:cubicBezTo>
                  <a:lnTo>
                    <a:pt x="3569" y="14"/>
                  </a:lnTo>
                  <a:cubicBezTo>
                    <a:pt x="3691" y="14"/>
                    <a:pt x="3803" y="54"/>
                    <a:pt x="3896" y="120"/>
                  </a:cubicBezTo>
                  <a:lnTo>
                    <a:pt x="3896" y="120"/>
                  </a:lnTo>
                  <a:cubicBezTo>
                    <a:pt x="3801" y="46"/>
                    <a:pt x="3683" y="5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716102" y="872537"/>
              <a:ext cx="1792481" cy="2591799"/>
            </a:xfrm>
            <a:custGeom>
              <a:avLst/>
              <a:gdLst/>
              <a:ahLst/>
              <a:cxnLst/>
              <a:rect l="l" t="t" r="r" b="b"/>
              <a:pathLst>
                <a:path w="4985" h="7208" extrusionOk="0">
                  <a:moveTo>
                    <a:pt x="2326" y="0"/>
                  </a:moveTo>
                  <a:cubicBezTo>
                    <a:pt x="2069" y="0"/>
                    <a:pt x="1842" y="173"/>
                    <a:pt x="1780" y="422"/>
                  </a:cubicBezTo>
                  <a:lnTo>
                    <a:pt x="0" y="7207"/>
                  </a:lnTo>
                  <a:lnTo>
                    <a:pt x="4984" y="7207"/>
                  </a:lnTo>
                  <a:lnTo>
                    <a:pt x="3204" y="422"/>
                  </a:lnTo>
                  <a:cubicBezTo>
                    <a:pt x="3143" y="173"/>
                    <a:pt x="2917" y="0"/>
                    <a:pt x="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393564" y="3425510"/>
              <a:ext cx="2437559" cy="390136"/>
            </a:xfrm>
            <a:custGeom>
              <a:avLst/>
              <a:gdLst/>
              <a:ahLst/>
              <a:cxnLst/>
              <a:rect l="l" t="t" r="r" b="b"/>
              <a:pathLst>
                <a:path w="6779" h="1085" extrusionOk="0">
                  <a:moveTo>
                    <a:pt x="72" y="1"/>
                  </a:moveTo>
                  <a:cubicBezTo>
                    <a:pt x="32" y="1"/>
                    <a:pt x="0" y="33"/>
                    <a:pt x="0" y="72"/>
                  </a:cubicBezTo>
                  <a:lnTo>
                    <a:pt x="0" y="1013"/>
                  </a:lnTo>
                  <a:cubicBezTo>
                    <a:pt x="0" y="1053"/>
                    <a:pt x="32" y="1084"/>
                    <a:pt x="72" y="1084"/>
                  </a:cubicBezTo>
                  <a:lnTo>
                    <a:pt x="6707" y="1084"/>
                  </a:lnTo>
                  <a:cubicBezTo>
                    <a:pt x="6747" y="1084"/>
                    <a:pt x="6778" y="1053"/>
                    <a:pt x="6778" y="1013"/>
                  </a:cubicBezTo>
                  <a:lnTo>
                    <a:pt x="6778" y="72"/>
                  </a:lnTo>
                  <a:cubicBezTo>
                    <a:pt x="6778" y="33"/>
                    <a:pt x="6747" y="1"/>
                    <a:pt x="6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6146873" y="1556806"/>
              <a:ext cx="930940" cy="262488"/>
            </a:xfrm>
            <a:custGeom>
              <a:avLst/>
              <a:gdLst/>
              <a:ahLst/>
              <a:cxnLst/>
              <a:rect l="l" t="t" r="r" b="b"/>
              <a:pathLst>
                <a:path w="2589" h="730" extrusionOk="0">
                  <a:moveTo>
                    <a:pt x="191" y="1"/>
                  </a:moveTo>
                  <a:lnTo>
                    <a:pt x="1" y="729"/>
                  </a:lnTo>
                  <a:lnTo>
                    <a:pt x="2588" y="7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6021022" y="2037196"/>
              <a:ext cx="1182642" cy="260690"/>
            </a:xfrm>
            <a:custGeom>
              <a:avLst/>
              <a:gdLst/>
              <a:ahLst/>
              <a:cxnLst/>
              <a:rect l="l" t="t" r="r" b="b"/>
              <a:pathLst>
                <a:path w="3289" h="725" extrusionOk="0">
                  <a:moveTo>
                    <a:pt x="191" y="0"/>
                  </a:moveTo>
                  <a:lnTo>
                    <a:pt x="0" y="725"/>
                  </a:lnTo>
                  <a:lnTo>
                    <a:pt x="3289" y="72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6611443" y="2193970"/>
              <a:ext cx="887431" cy="1231895"/>
            </a:xfrm>
            <a:custGeom>
              <a:avLst/>
              <a:gdLst/>
              <a:ahLst/>
              <a:cxnLst/>
              <a:rect l="l" t="t" r="r" b="b"/>
              <a:pathLst>
                <a:path w="2468" h="3426" extrusionOk="0">
                  <a:moveTo>
                    <a:pt x="1572" y="0"/>
                  </a:moveTo>
                  <a:lnTo>
                    <a:pt x="1647" y="289"/>
                  </a:lnTo>
                  <a:lnTo>
                    <a:pt x="1" y="289"/>
                  </a:lnTo>
                  <a:lnTo>
                    <a:pt x="1" y="3426"/>
                  </a:lnTo>
                  <a:lnTo>
                    <a:pt x="2468" y="34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6611443" y="1818935"/>
              <a:ext cx="523541" cy="218620"/>
            </a:xfrm>
            <a:custGeom>
              <a:avLst/>
              <a:gdLst/>
              <a:ahLst/>
              <a:cxnLst/>
              <a:rect l="l" t="t" r="r" b="b"/>
              <a:pathLst>
                <a:path w="1456" h="608" extrusionOk="0">
                  <a:moveTo>
                    <a:pt x="1" y="0"/>
                  </a:moveTo>
                  <a:lnTo>
                    <a:pt x="1" y="607"/>
                  </a:lnTo>
                  <a:lnTo>
                    <a:pt x="1456" y="607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6611443" y="872537"/>
              <a:ext cx="426456" cy="791419"/>
            </a:xfrm>
            <a:custGeom>
              <a:avLst/>
              <a:gdLst/>
              <a:ahLst/>
              <a:cxnLst/>
              <a:rect l="l" t="t" r="r" b="b"/>
              <a:pathLst>
                <a:path w="1186" h="2201" extrusionOk="0">
                  <a:moveTo>
                    <a:pt x="1" y="0"/>
                  </a:moveTo>
                  <a:lnTo>
                    <a:pt x="1" y="1904"/>
                  </a:lnTo>
                  <a:lnTo>
                    <a:pt x="1105" y="1904"/>
                  </a:lnTo>
                  <a:lnTo>
                    <a:pt x="1185" y="2201"/>
                  </a:lnTo>
                  <a:lnTo>
                    <a:pt x="714" y="422"/>
                  </a:lnTo>
                  <a:cubicBezTo>
                    <a:pt x="653" y="173"/>
                    <a:pt x="427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611443" y="3425510"/>
              <a:ext cx="1219678" cy="390136"/>
            </a:xfrm>
            <a:custGeom>
              <a:avLst/>
              <a:gdLst/>
              <a:ahLst/>
              <a:cxnLst/>
              <a:rect l="l" t="t" r="r" b="b"/>
              <a:pathLst>
                <a:path w="339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3121" y="1084"/>
                  </a:lnTo>
                  <a:cubicBezTo>
                    <a:pt x="3271" y="1084"/>
                    <a:pt x="3391" y="965"/>
                    <a:pt x="3391" y="814"/>
                  </a:cubicBezTo>
                  <a:lnTo>
                    <a:pt x="3391" y="272"/>
                  </a:lnTo>
                  <a:cubicBezTo>
                    <a:pt x="3391" y="121"/>
                    <a:pt x="3271" y="1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611443" y="1556806"/>
              <a:ext cx="466369" cy="262488"/>
            </a:xfrm>
            <a:custGeom>
              <a:avLst/>
              <a:gdLst/>
              <a:ahLst/>
              <a:cxnLst/>
              <a:rect l="l" t="t" r="r" b="b"/>
              <a:pathLst>
                <a:path w="1297" h="730" extrusionOk="0">
                  <a:moveTo>
                    <a:pt x="1" y="1"/>
                  </a:moveTo>
                  <a:lnTo>
                    <a:pt x="1" y="729"/>
                  </a:lnTo>
                  <a:lnTo>
                    <a:pt x="1296" y="729"/>
                  </a:lnTo>
                  <a:lnTo>
                    <a:pt x="1185" y="29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11443" y="2037196"/>
              <a:ext cx="592220" cy="260690"/>
            </a:xfrm>
            <a:custGeom>
              <a:avLst/>
              <a:gdLst/>
              <a:ahLst/>
              <a:cxnLst/>
              <a:rect l="l" t="t" r="r" b="b"/>
              <a:pathLst>
                <a:path w="1647" h="725" extrusionOk="0">
                  <a:moveTo>
                    <a:pt x="1" y="0"/>
                  </a:moveTo>
                  <a:lnTo>
                    <a:pt x="1" y="725"/>
                  </a:lnTo>
                  <a:lnTo>
                    <a:pt x="1647" y="725"/>
                  </a:lnTo>
                  <a:lnTo>
                    <a:pt x="1572" y="436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3"/>
          <p:cNvSpPr txBox="1">
            <a:spLocks noGrp="1"/>
          </p:cNvSpPr>
          <p:nvPr>
            <p:ph type="subTitle" idx="1"/>
          </p:nvPr>
        </p:nvSpPr>
        <p:spPr>
          <a:xfrm>
            <a:off x="166861" y="1312947"/>
            <a:ext cx="3723300" cy="1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What is SADD?</a:t>
            </a:r>
            <a:endParaRPr sz="2200" b="1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A student lead organisation aiming to make a positive difference on NZ roads.</a:t>
            </a:r>
            <a:endParaRPr dirty="0"/>
          </a:p>
        </p:txBody>
      </p:sp>
      <p:pic>
        <p:nvPicPr>
          <p:cNvPr id="2" name="Online Media 1" title="Leadership Applications 2022 - Rangatahi Hei Urungi">
            <a:hlinkClick r:id="" action="ppaction://media"/>
            <a:extLst>
              <a:ext uri="{FF2B5EF4-FFF2-40B4-BE49-F238E27FC236}">
                <a16:creationId xmlns:a16="http://schemas.microsoft.com/office/drawing/2014/main" id="{29E8DD18-1E78-8250-E7C2-2793F2FEC0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63120" y="1312947"/>
            <a:ext cx="4055322" cy="2291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4"/>
          <p:cNvSpPr txBox="1">
            <a:spLocks noGrp="1"/>
          </p:cNvSpPr>
          <p:nvPr>
            <p:ph type="title"/>
          </p:nvPr>
        </p:nvSpPr>
        <p:spPr>
          <a:xfrm>
            <a:off x="488700" y="142295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Outside organizations we work with:</a:t>
            </a:r>
            <a:endParaRPr/>
          </a:p>
        </p:txBody>
      </p:sp>
      <p:sp>
        <p:nvSpPr>
          <p:cNvPr id="744" name="Google Shape;744;p34"/>
          <p:cNvSpPr txBox="1">
            <a:spLocks noGrp="1"/>
          </p:cNvSpPr>
          <p:nvPr>
            <p:ph type="subTitle" idx="1"/>
          </p:nvPr>
        </p:nvSpPr>
        <p:spPr>
          <a:xfrm>
            <a:off x="127900" y="1081750"/>
            <a:ext cx="2454000" cy="25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Police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Fire and Emergency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Road Safety Coordinator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Other Community Groups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5" name="Google Shape;7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276" y="817865"/>
            <a:ext cx="5811126" cy="35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5"/>
          <p:cNvSpPr txBox="1">
            <a:spLocks noGrp="1"/>
          </p:cNvSpPr>
          <p:nvPr>
            <p:ph type="title"/>
          </p:nvPr>
        </p:nvSpPr>
        <p:spPr>
          <a:xfrm>
            <a:off x="309857" y="185699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Amount of youth on our roads</a:t>
            </a:r>
            <a:endParaRPr/>
          </a:p>
        </p:txBody>
      </p:sp>
      <p:grpSp>
        <p:nvGrpSpPr>
          <p:cNvPr id="751" name="Google Shape;751;p35"/>
          <p:cNvGrpSpPr/>
          <p:nvPr/>
        </p:nvGrpSpPr>
        <p:grpSpPr>
          <a:xfrm>
            <a:off x="6949498" y="2768618"/>
            <a:ext cx="1938276" cy="2372625"/>
            <a:chOff x="1411475" y="323425"/>
            <a:chExt cx="311650" cy="381500"/>
          </a:xfrm>
        </p:grpSpPr>
        <p:sp>
          <p:nvSpPr>
            <p:cNvPr id="752" name="Google Shape;752;p35"/>
            <p:cNvSpPr/>
            <p:nvPr/>
          </p:nvSpPr>
          <p:spPr>
            <a:xfrm>
              <a:off x="1548150" y="616725"/>
              <a:ext cx="38300" cy="88200"/>
            </a:xfrm>
            <a:custGeom>
              <a:avLst/>
              <a:gdLst/>
              <a:ahLst/>
              <a:cxnLst/>
              <a:rect l="l" t="t" r="r" b="b"/>
              <a:pathLst>
                <a:path w="1532" h="3528" extrusionOk="0">
                  <a:moveTo>
                    <a:pt x="1" y="1"/>
                  </a:moveTo>
                  <a:lnTo>
                    <a:pt x="1" y="3527"/>
                  </a:lnTo>
                  <a:lnTo>
                    <a:pt x="1532" y="3527"/>
                  </a:lnTo>
                  <a:lnTo>
                    <a:pt x="15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1567250" y="616725"/>
              <a:ext cx="19200" cy="88200"/>
            </a:xfrm>
            <a:custGeom>
              <a:avLst/>
              <a:gdLst/>
              <a:ahLst/>
              <a:cxnLst/>
              <a:rect l="l" t="t" r="r" b="b"/>
              <a:pathLst>
                <a:path w="768" h="3528" extrusionOk="0">
                  <a:moveTo>
                    <a:pt x="733" y="1"/>
                  </a:moveTo>
                  <a:lnTo>
                    <a:pt x="0" y="730"/>
                  </a:lnTo>
                  <a:lnTo>
                    <a:pt x="0" y="3527"/>
                  </a:lnTo>
                  <a:lnTo>
                    <a:pt x="768" y="3527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DAD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1411475" y="323425"/>
              <a:ext cx="311650" cy="311550"/>
            </a:xfrm>
            <a:custGeom>
              <a:avLst/>
              <a:gdLst/>
              <a:ahLst/>
              <a:cxnLst/>
              <a:rect l="l" t="t" r="r" b="b"/>
              <a:pathLst>
                <a:path w="12466" h="12462" extrusionOk="0">
                  <a:moveTo>
                    <a:pt x="6231" y="1"/>
                  </a:moveTo>
                  <a:lnTo>
                    <a:pt x="1" y="6231"/>
                  </a:lnTo>
                  <a:lnTo>
                    <a:pt x="6231" y="12462"/>
                  </a:lnTo>
                  <a:lnTo>
                    <a:pt x="12465" y="6231"/>
                  </a:lnTo>
                  <a:lnTo>
                    <a:pt x="6231" y="1"/>
                  </a:ln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1428175" y="340525"/>
              <a:ext cx="278250" cy="277425"/>
            </a:xfrm>
            <a:custGeom>
              <a:avLst/>
              <a:gdLst/>
              <a:ahLst/>
              <a:cxnLst/>
              <a:rect l="l" t="t" r="r" b="b"/>
              <a:pathLst>
                <a:path w="11130" h="11097" extrusionOk="0">
                  <a:moveTo>
                    <a:pt x="5563" y="404"/>
                  </a:moveTo>
                  <a:lnTo>
                    <a:pt x="10707" y="5547"/>
                  </a:lnTo>
                  <a:lnTo>
                    <a:pt x="5563" y="10690"/>
                  </a:lnTo>
                  <a:lnTo>
                    <a:pt x="424" y="5547"/>
                  </a:lnTo>
                  <a:lnTo>
                    <a:pt x="5563" y="404"/>
                  </a:lnTo>
                  <a:close/>
                  <a:moveTo>
                    <a:pt x="5565" y="1"/>
                  </a:moveTo>
                  <a:cubicBezTo>
                    <a:pt x="5522" y="1"/>
                    <a:pt x="5479" y="17"/>
                    <a:pt x="5446" y="50"/>
                  </a:cubicBezTo>
                  <a:lnTo>
                    <a:pt x="65" y="5431"/>
                  </a:lnTo>
                  <a:cubicBezTo>
                    <a:pt x="0" y="5496"/>
                    <a:pt x="0" y="5602"/>
                    <a:pt x="65" y="5668"/>
                  </a:cubicBezTo>
                  <a:lnTo>
                    <a:pt x="5446" y="11045"/>
                  </a:lnTo>
                  <a:cubicBezTo>
                    <a:pt x="5477" y="11079"/>
                    <a:pt x="5522" y="11096"/>
                    <a:pt x="5563" y="11096"/>
                  </a:cubicBezTo>
                  <a:cubicBezTo>
                    <a:pt x="5608" y="11096"/>
                    <a:pt x="5649" y="11079"/>
                    <a:pt x="5683" y="11045"/>
                  </a:cubicBezTo>
                  <a:lnTo>
                    <a:pt x="11064" y="5668"/>
                  </a:lnTo>
                  <a:cubicBezTo>
                    <a:pt x="11129" y="5602"/>
                    <a:pt x="11129" y="5496"/>
                    <a:pt x="11064" y="5431"/>
                  </a:cubicBezTo>
                  <a:lnTo>
                    <a:pt x="5683" y="50"/>
                  </a:lnTo>
                  <a:cubicBezTo>
                    <a:pt x="5651" y="17"/>
                    <a:pt x="5608" y="1"/>
                    <a:pt x="5565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1567250" y="340450"/>
              <a:ext cx="139175" cy="277500"/>
            </a:xfrm>
            <a:custGeom>
              <a:avLst/>
              <a:gdLst/>
              <a:ahLst/>
              <a:cxnLst/>
              <a:rect l="l" t="t" r="r" b="b"/>
              <a:pathLst>
                <a:path w="5567" h="11100" extrusionOk="0">
                  <a:moveTo>
                    <a:pt x="0" y="1"/>
                  </a:moveTo>
                  <a:lnTo>
                    <a:pt x="0" y="407"/>
                  </a:lnTo>
                  <a:lnTo>
                    <a:pt x="5144" y="5550"/>
                  </a:lnTo>
                  <a:lnTo>
                    <a:pt x="0" y="10693"/>
                  </a:lnTo>
                  <a:lnTo>
                    <a:pt x="0" y="11099"/>
                  </a:lnTo>
                  <a:cubicBezTo>
                    <a:pt x="45" y="11099"/>
                    <a:pt x="86" y="11082"/>
                    <a:pt x="120" y="11048"/>
                  </a:cubicBezTo>
                  <a:lnTo>
                    <a:pt x="5501" y="5671"/>
                  </a:lnTo>
                  <a:cubicBezTo>
                    <a:pt x="5566" y="5605"/>
                    <a:pt x="5566" y="5499"/>
                    <a:pt x="5501" y="5434"/>
                  </a:cubicBezTo>
                  <a:lnTo>
                    <a:pt x="120" y="53"/>
                  </a:lnTo>
                  <a:cubicBezTo>
                    <a:pt x="86" y="18"/>
                    <a:pt x="45" y="1"/>
                    <a:pt x="0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1567250" y="323425"/>
              <a:ext cx="155875" cy="311550"/>
            </a:xfrm>
            <a:custGeom>
              <a:avLst/>
              <a:gdLst/>
              <a:ahLst/>
              <a:cxnLst/>
              <a:rect l="l" t="t" r="r" b="b"/>
              <a:pathLst>
                <a:path w="6235" h="12462" extrusionOk="0">
                  <a:moveTo>
                    <a:pt x="0" y="7163"/>
                  </a:moveTo>
                  <a:lnTo>
                    <a:pt x="0" y="8092"/>
                  </a:lnTo>
                  <a:cubicBezTo>
                    <a:pt x="158" y="7952"/>
                    <a:pt x="368" y="7865"/>
                    <a:pt x="595" y="7865"/>
                  </a:cubicBezTo>
                  <a:lnTo>
                    <a:pt x="912" y="7865"/>
                  </a:lnTo>
                  <a:cubicBezTo>
                    <a:pt x="1094" y="7865"/>
                    <a:pt x="1246" y="7714"/>
                    <a:pt x="1246" y="7528"/>
                  </a:cubicBezTo>
                  <a:lnTo>
                    <a:pt x="1246" y="7498"/>
                  </a:lnTo>
                  <a:cubicBezTo>
                    <a:pt x="1246" y="7315"/>
                    <a:pt x="1094" y="7163"/>
                    <a:pt x="912" y="7163"/>
                  </a:cubicBezTo>
                  <a:close/>
                  <a:moveTo>
                    <a:pt x="0" y="1088"/>
                  </a:moveTo>
                  <a:lnTo>
                    <a:pt x="0" y="3087"/>
                  </a:lnTo>
                  <a:cubicBezTo>
                    <a:pt x="17" y="3084"/>
                    <a:pt x="34" y="3084"/>
                    <a:pt x="52" y="3084"/>
                  </a:cubicBezTo>
                  <a:cubicBezTo>
                    <a:pt x="145" y="3084"/>
                    <a:pt x="231" y="3128"/>
                    <a:pt x="282" y="3204"/>
                  </a:cubicBezTo>
                  <a:lnTo>
                    <a:pt x="998" y="4236"/>
                  </a:lnTo>
                  <a:cubicBezTo>
                    <a:pt x="1057" y="4322"/>
                    <a:pt x="1063" y="4435"/>
                    <a:pt x="1015" y="4525"/>
                  </a:cubicBezTo>
                  <a:cubicBezTo>
                    <a:pt x="967" y="4618"/>
                    <a:pt x="871" y="4676"/>
                    <a:pt x="768" y="4676"/>
                  </a:cubicBezTo>
                  <a:lnTo>
                    <a:pt x="317" y="4676"/>
                  </a:lnTo>
                  <a:lnTo>
                    <a:pt x="317" y="5041"/>
                  </a:lnTo>
                  <a:cubicBezTo>
                    <a:pt x="317" y="5313"/>
                    <a:pt x="193" y="5557"/>
                    <a:pt x="0" y="5722"/>
                  </a:cubicBezTo>
                  <a:lnTo>
                    <a:pt x="0" y="6603"/>
                  </a:lnTo>
                  <a:lnTo>
                    <a:pt x="912" y="6603"/>
                  </a:lnTo>
                  <a:cubicBezTo>
                    <a:pt x="1404" y="6603"/>
                    <a:pt x="1806" y="7006"/>
                    <a:pt x="1806" y="7498"/>
                  </a:cubicBezTo>
                  <a:lnTo>
                    <a:pt x="1806" y="7528"/>
                  </a:lnTo>
                  <a:cubicBezTo>
                    <a:pt x="1806" y="8024"/>
                    <a:pt x="1404" y="8422"/>
                    <a:pt x="912" y="8422"/>
                  </a:cubicBezTo>
                  <a:lnTo>
                    <a:pt x="595" y="8422"/>
                  </a:lnTo>
                  <a:cubicBezTo>
                    <a:pt x="413" y="8422"/>
                    <a:pt x="261" y="8574"/>
                    <a:pt x="261" y="8760"/>
                  </a:cubicBezTo>
                  <a:lnTo>
                    <a:pt x="261" y="9190"/>
                  </a:lnTo>
                  <a:cubicBezTo>
                    <a:pt x="261" y="9338"/>
                    <a:pt x="148" y="9459"/>
                    <a:pt x="0" y="9469"/>
                  </a:cubicBezTo>
                  <a:lnTo>
                    <a:pt x="0" y="11374"/>
                  </a:lnTo>
                  <a:lnTo>
                    <a:pt x="5144" y="6231"/>
                  </a:lnTo>
                  <a:lnTo>
                    <a:pt x="0" y="1088"/>
                  </a:lnTo>
                  <a:close/>
                  <a:moveTo>
                    <a:pt x="0" y="1"/>
                  </a:moveTo>
                  <a:lnTo>
                    <a:pt x="0" y="682"/>
                  </a:lnTo>
                  <a:cubicBezTo>
                    <a:pt x="45" y="682"/>
                    <a:pt x="86" y="699"/>
                    <a:pt x="120" y="734"/>
                  </a:cubicBezTo>
                  <a:lnTo>
                    <a:pt x="5501" y="6115"/>
                  </a:lnTo>
                  <a:cubicBezTo>
                    <a:pt x="5566" y="6180"/>
                    <a:pt x="5566" y="6286"/>
                    <a:pt x="5501" y="6352"/>
                  </a:cubicBezTo>
                  <a:lnTo>
                    <a:pt x="120" y="11729"/>
                  </a:lnTo>
                  <a:cubicBezTo>
                    <a:pt x="86" y="11763"/>
                    <a:pt x="45" y="11780"/>
                    <a:pt x="0" y="11780"/>
                  </a:cubicBezTo>
                  <a:lnTo>
                    <a:pt x="0" y="12462"/>
                  </a:lnTo>
                  <a:lnTo>
                    <a:pt x="6234" y="62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CB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1567250" y="400500"/>
              <a:ext cx="45175" cy="159650"/>
            </a:xfrm>
            <a:custGeom>
              <a:avLst/>
              <a:gdLst/>
              <a:ahLst/>
              <a:cxnLst/>
              <a:rect l="l" t="t" r="r" b="b"/>
              <a:pathLst>
                <a:path w="1807" h="6386" extrusionOk="0">
                  <a:moveTo>
                    <a:pt x="52" y="1"/>
                  </a:moveTo>
                  <a:cubicBezTo>
                    <a:pt x="34" y="1"/>
                    <a:pt x="17" y="1"/>
                    <a:pt x="0" y="4"/>
                  </a:cubicBezTo>
                  <a:lnTo>
                    <a:pt x="0" y="2639"/>
                  </a:lnTo>
                  <a:cubicBezTo>
                    <a:pt x="193" y="2474"/>
                    <a:pt x="317" y="2230"/>
                    <a:pt x="317" y="1958"/>
                  </a:cubicBezTo>
                  <a:lnTo>
                    <a:pt x="317" y="1593"/>
                  </a:lnTo>
                  <a:lnTo>
                    <a:pt x="768" y="1593"/>
                  </a:lnTo>
                  <a:cubicBezTo>
                    <a:pt x="871" y="1593"/>
                    <a:pt x="967" y="1535"/>
                    <a:pt x="1015" y="1442"/>
                  </a:cubicBezTo>
                  <a:cubicBezTo>
                    <a:pt x="1063" y="1352"/>
                    <a:pt x="1057" y="1239"/>
                    <a:pt x="998" y="1153"/>
                  </a:cubicBezTo>
                  <a:lnTo>
                    <a:pt x="282" y="121"/>
                  </a:lnTo>
                  <a:cubicBezTo>
                    <a:pt x="231" y="45"/>
                    <a:pt x="145" y="1"/>
                    <a:pt x="52" y="1"/>
                  </a:cubicBezTo>
                  <a:close/>
                  <a:moveTo>
                    <a:pt x="0" y="3520"/>
                  </a:moveTo>
                  <a:lnTo>
                    <a:pt x="0" y="4080"/>
                  </a:lnTo>
                  <a:lnTo>
                    <a:pt x="912" y="4080"/>
                  </a:lnTo>
                  <a:cubicBezTo>
                    <a:pt x="1094" y="4080"/>
                    <a:pt x="1246" y="4232"/>
                    <a:pt x="1246" y="4415"/>
                  </a:cubicBezTo>
                  <a:lnTo>
                    <a:pt x="1246" y="4445"/>
                  </a:lnTo>
                  <a:cubicBezTo>
                    <a:pt x="1246" y="4631"/>
                    <a:pt x="1094" y="4782"/>
                    <a:pt x="912" y="4782"/>
                  </a:cubicBezTo>
                  <a:lnTo>
                    <a:pt x="595" y="4782"/>
                  </a:lnTo>
                  <a:cubicBezTo>
                    <a:pt x="368" y="4782"/>
                    <a:pt x="158" y="4869"/>
                    <a:pt x="0" y="5009"/>
                  </a:cubicBezTo>
                  <a:lnTo>
                    <a:pt x="0" y="6386"/>
                  </a:lnTo>
                  <a:cubicBezTo>
                    <a:pt x="148" y="6376"/>
                    <a:pt x="261" y="6255"/>
                    <a:pt x="261" y="6107"/>
                  </a:cubicBezTo>
                  <a:lnTo>
                    <a:pt x="261" y="5677"/>
                  </a:lnTo>
                  <a:cubicBezTo>
                    <a:pt x="261" y="5491"/>
                    <a:pt x="413" y="5339"/>
                    <a:pt x="595" y="5339"/>
                  </a:cubicBezTo>
                  <a:lnTo>
                    <a:pt x="912" y="5339"/>
                  </a:lnTo>
                  <a:cubicBezTo>
                    <a:pt x="1404" y="5339"/>
                    <a:pt x="1806" y="4941"/>
                    <a:pt x="1806" y="4445"/>
                  </a:cubicBezTo>
                  <a:lnTo>
                    <a:pt x="1806" y="4415"/>
                  </a:lnTo>
                  <a:cubicBezTo>
                    <a:pt x="1806" y="3923"/>
                    <a:pt x="1404" y="3520"/>
                    <a:pt x="912" y="352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1526225" y="400500"/>
              <a:ext cx="86200" cy="159650"/>
            </a:xfrm>
            <a:custGeom>
              <a:avLst/>
              <a:gdLst/>
              <a:ahLst/>
              <a:cxnLst/>
              <a:rect l="l" t="t" r="r" b="b"/>
              <a:pathLst>
                <a:path w="3448" h="6386" extrusionOk="0">
                  <a:moveTo>
                    <a:pt x="1693" y="1"/>
                  </a:moveTo>
                  <a:cubicBezTo>
                    <a:pt x="1603" y="1"/>
                    <a:pt x="1518" y="45"/>
                    <a:pt x="1462" y="121"/>
                  </a:cubicBezTo>
                  <a:lnTo>
                    <a:pt x="750" y="1153"/>
                  </a:lnTo>
                  <a:cubicBezTo>
                    <a:pt x="692" y="1239"/>
                    <a:pt x="685" y="1352"/>
                    <a:pt x="733" y="1442"/>
                  </a:cubicBezTo>
                  <a:cubicBezTo>
                    <a:pt x="781" y="1535"/>
                    <a:pt x="878" y="1593"/>
                    <a:pt x="981" y="1593"/>
                  </a:cubicBezTo>
                  <a:lnTo>
                    <a:pt x="1397" y="1593"/>
                  </a:lnTo>
                  <a:lnTo>
                    <a:pt x="1397" y="1958"/>
                  </a:lnTo>
                  <a:cubicBezTo>
                    <a:pt x="1397" y="2144"/>
                    <a:pt x="1245" y="2292"/>
                    <a:pt x="1063" y="2292"/>
                  </a:cubicBezTo>
                  <a:lnTo>
                    <a:pt x="894" y="2292"/>
                  </a:lnTo>
                  <a:cubicBezTo>
                    <a:pt x="399" y="2292"/>
                    <a:pt x="0" y="2694"/>
                    <a:pt x="0" y="3186"/>
                  </a:cubicBezTo>
                  <a:cubicBezTo>
                    <a:pt x="0" y="3681"/>
                    <a:pt x="399" y="4080"/>
                    <a:pt x="894" y="4080"/>
                  </a:cubicBezTo>
                  <a:lnTo>
                    <a:pt x="2553" y="4080"/>
                  </a:lnTo>
                  <a:cubicBezTo>
                    <a:pt x="2735" y="4080"/>
                    <a:pt x="2887" y="4232"/>
                    <a:pt x="2887" y="4415"/>
                  </a:cubicBezTo>
                  <a:lnTo>
                    <a:pt x="2887" y="4445"/>
                  </a:lnTo>
                  <a:cubicBezTo>
                    <a:pt x="2887" y="4631"/>
                    <a:pt x="2735" y="4782"/>
                    <a:pt x="2553" y="4782"/>
                  </a:cubicBezTo>
                  <a:lnTo>
                    <a:pt x="2236" y="4782"/>
                  </a:lnTo>
                  <a:cubicBezTo>
                    <a:pt x="1745" y="4782"/>
                    <a:pt x="1342" y="5182"/>
                    <a:pt x="1342" y="5677"/>
                  </a:cubicBezTo>
                  <a:lnTo>
                    <a:pt x="1342" y="6107"/>
                  </a:lnTo>
                  <a:cubicBezTo>
                    <a:pt x="1342" y="6262"/>
                    <a:pt x="1469" y="6386"/>
                    <a:pt x="1624" y="6386"/>
                  </a:cubicBezTo>
                  <a:cubicBezTo>
                    <a:pt x="1779" y="6386"/>
                    <a:pt x="1902" y="6262"/>
                    <a:pt x="1902" y="6107"/>
                  </a:cubicBezTo>
                  <a:lnTo>
                    <a:pt x="1902" y="5677"/>
                  </a:lnTo>
                  <a:cubicBezTo>
                    <a:pt x="1902" y="5491"/>
                    <a:pt x="2054" y="5339"/>
                    <a:pt x="2236" y="5339"/>
                  </a:cubicBezTo>
                  <a:lnTo>
                    <a:pt x="2553" y="5339"/>
                  </a:lnTo>
                  <a:cubicBezTo>
                    <a:pt x="3045" y="5339"/>
                    <a:pt x="3447" y="4941"/>
                    <a:pt x="3447" y="4445"/>
                  </a:cubicBezTo>
                  <a:lnTo>
                    <a:pt x="3447" y="4415"/>
                  </a:lnTo>
                  <a:cubicBezTo>
                    <a:pt x="3447" y="3923"/>
                    <a:pt x="3045" y="3520"/>
                    <a:pt x="2553" y="3520"/>
                  </a:cubicBezTo>
                  <a:lnTo>
                    <a:pt x="894" y="3520"/>
                  </a:lnTo>
                  <a:cubicBezTo>
                    <a:pt x="708" y="3520"/>
                    <a:pt x="557" y="3372"/>
                    <a:pt x="557" y="3186"/>
                  </a:cubicBezTo>
                  <a:cubicBezTo>
                    <a:pt x="557" y="3004"/>
                    <a:pt x="708" y="2852"/>
                    <a:pt x="894" y="2852"/>
                  </a:cubicBezTo>
                  <a:lnTo>
                    <a:pt x="1063" y="2852"/>
                  </a:lnTo>
                  <a:cubicBezTo>
                    <a:pt x="1555" y="2852"/>
                    <a:pt x="1958" y="2450"/>
                    <a:pt x="1958" y="1958"/>
                  </a:cubicBezTo>
                  <a:lnTo>
                    <a:pt x="1958" y="1593"/>
                  </a:lnTo>
                  <a:lnTo>
                    <a:pt x="2409" y="1593"/>
                  </a:lnTo>
                  <a:cubicBezTo>
                    <a:pt x="2512" y="1593"/>
                    <a:pt x="2608" y="1535"/>
                    <a:pt x="2656" y="1442"/>
                  </a:cubicBezTo>
                  <a:cubicBezTo>
                    <a:pt x="2704" y="1352"/>
                    <a:pt x="2698" y="1239"/>
                    <a:pt x="2639" y="1153"/>
                  </a:cubicBezTo>
                  <a:lnTo>
                    <a:pt x="1923" y="121"/>
                  </a:lnTo>
                  <a:cubicBezTo>
                    <a:pt x="1872" y="45"/>
                    <a:pt x="1786" y="1"/>
                    <a:pt x="1693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35"/>
          <p:cNvSpPr txBox="1">
            <a:spLocks noGrp="1"/>
          </p:cNvSpPr>
          <p:nvPr>
            <p:ph type="subTitle" idx="1"/>
          </p:nvPr>
        </p:nvSpPr>
        <p:spPr>
          <a:xfrm>
            <a:off x="5286375" y="2816163"/>
            <a:ext cx="2245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young drivers (16-24) were seriously injured </a:t>
            </a:r>
            <a:endParaRPr/>
          </a:p>
        </p:txBody>
      </p:sp>
      <p:sp>
        <p:nvSpPr>
          <p:cNvPr id="761" name="Google Shape;761;p35"/>
          <p:cNvSpPr txBox="1">
            <a:spLocks noGrp="1"/>
          </p:cNvSpPr>
          <p:nvPr>
            <p:ph type="subTitle" idx="3"/>
          </p:nvPr>
        </p:nvSpPr>
        <p:spPr>
          <a:xfrm>
            <a:off x="5286377" y="4050501"/>
            <a:ext cx="1828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young drivers (16-24) died</a:t>
            </a:r>
            <a:endParaRPr/>
          </a:p>
        </p:txBody>
      </p:sp>
      <p:sp>
        <p:nvSpPr>
          <p:cNvPr id="762" name="Google Shape;762;p35"/>
          <p:cNvSpPr txBox="1">
            <a:spLocks noGrp="1"/>
          </p:cNvSpPr>
          <p:nvPr>
            <p:ph type="title" idx="4"/>
          </p:nvPr>
        </p:nvSpPr>
        <p:spPr>
          <a:xfrm>
            <a:off x="5332250" y="2292688"/>
            <a:ext cx="1485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277</a:t>
            </a:r>
            <a:endParaRPr/>
          </a:p>
        </p:txBody>
      </p:sp>
      <p:sp>
        <p:nvSpPr>
          <p:cNvPr id="763" name="Google Shape;763;p35"/>
          <p:cNvSpPr txBox="1">
            <a:spLocks noGrp="1"/>
          </p:cNvSpPr>
          <p:nvPr>
            <p:ph type="title" idx="5"/>
          </p:nvPr>
        </p:nvSpPr>
        <p:spPr>
          <a:xfrm>
            <a:off x="5332250" y="3526545"/>
            <a:ext cx="1144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</a:t>
            </a:r>
            <a:endParaRPr/>
          </a:p>
        </p:txBody>
      </p:sp>
      <p:pic>
        <p:nvPicPr>
          <p:cNvPr id="764" name="Google Shape;764;p3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50" y="1114125"/>
            <a:ext cx="4833024" cy="298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35"/>
          <p:cNvSpPr txBox="1"/>
          <p:nvPr/>
        </p:nvSpPr>
        <p:spPr>
          <a:xfrm>
            <a:off x="5228175" y="761700"/>
            <a:ext cx="126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In 2020:</a:t>
            </a:r>
            <a:endParaRPr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6" name="Google Shape;766;p35"/>
          <p:cNvSpPr txBox="1">
            <a:spLocks noGrp="1"/>
          </p:cNvSpPr>
          <p:nvPr>
            <p:ph type="title" idx="5"/>
          </p:nvPr>
        </p:nvSpPr>
        <p:spPr>
          <a:xfrm>
            <a:off x="5332250" y="1114125"/>
            <a:ext cx="2393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217,054</a:t>
            </a:r>
            <a:endParaRPr/>
          </a:p>
        </p:txBody>
      </p:sp>
      <p:sp>
        <p:nvSpPr>
          <p:cNvPr id="767" name="Google Shape;767;p35"/>
          <p:cNvSpPr txBox="1"/>
          <p:nvPr/>
        </p:nvSpPr>
        <p:spPr>
          <a:xfrm>
            <a:off x="5332250" y="1657450"/>
            <a:ext cx="258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young drivers (16-24), went for their license.</a:t>
            </a:r>
            <a:endParaRPr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6"/>
          <p:cNvGrpSpPr/>
          <p:nvPr/>
        </p:nvGrpSpPr>
        <p:grpSpPr>
          <a:xfrm>
            <a:off x="2730822" y="2218375"/>
            <a:ext cx="3715427" cy="1456567"/>
            <a:chOff x="2597979" y="1949933"/>
            <a:chExt cx="3872253" cy="1518048"/>
          </a:xfrm>
        </p:grpSpPr>
        <p:sp>
          <p:nvSpPr>
            <p:cNvPr id="773" name="Google Shape;773;p36"/>
            <p:cNvSpPr/>
            <p:nvPr/>
          </p:nvSpPr>
          <p:spPr>
            <a:xfrm>
              <a:off x="2714593" y="2496963"/>
              <a:ext cx="3583927" cy="701520"/>
            </a:xfrm>
            <a:custGeom>
              <a:avLst/>
              <a:gdLst/>
              <a:ahLst/>
              <a:cxnLst/>
              <a:rect l="l" t="t" r="r" b="b"/>
              <a:pathLst>
                <a:path w="31225" h="6112" extrusionOk="0">
                  <a:moveTo>
                    <a:pt x="2614" y="0"/>
                  </a:moveTo>
                  <a:lnTo>
                    <a:pt x="445" y="2223"/>
                  </a:lnTo>
                  <a:lnTo>
                    <a:pt x="0" y="5335"/>
                  </a:lnTo>
                  <a:lnTo>
                    <a:pt x="1225" y="6111"/>
                  </a:lnTo>
                  <a:lnTo>
                    <a:pt x="31002" y="6111"/>
                  </a:lnTo>
                  <a:lnTo>
                    <a:pt x="31225" y="4114"/>
                  </a:lnTo>
                  <a:lnTo>
                    <a:pt x="30395" y="1558"/>
                  </a:lnTo>
                  <a:lnTo>
                    <a:pt x="25223" y="0"/>
                  </a:lnTo>
                  <a:close/>
                </a:path>
              </a:pathLst>
            </a:custGeom>
            <a:solidFill>
              <a:srgbClr val="070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2888251" y="1986547"/>
              <a:ext cx="2610959" cy="498823"/>
            </a:xfrm>
            <a:custGeom>
              <a:avLst/>
              <a:gdLst/>
              <a:ahLst/>
              <a:cxnLst/>
              <a:rect l="l" t="t" r="r" b="b"/>
              <a:pathLst>
                <a:path w="22748" h="4346" extrusionOk="0">
                  <a:moveTo>
                    <a:pt x="10835" y="0"/>
                  </a:moveTo>
                  <a:cubicBezTo>
                    <a:pt x="10835" y="0"/>
                    <a:pt x="6640" y="17"/>
                    <a:pt x="1900" y="430"/>
                  </a:cubicBezTo>
                  <a:cubicBezTo>
                    <a:pt x="978" y="1625"/>
                    <a:pt x="1" y="3337"/>
                    <a:pt x="1" y="3337"/>
                  </a:cubicBezTo>
                  <a:lnTo>
                    <a:pt x="2332" y="3595"/>
                  </a:lnTo>
                  <a:lnTo>
                    <a:pt x="17648" y="4345"/>
                  </a:lnTo>
                  <a:cubicBezTo>
                    <a:pt x="17648" y="4345"/>
                    <a:pt x="18775" y="4212"/>
                    <a:pt x="22747" y="4021"/>
                  </a:cubicBezTo>
                  <a:cubicBezTo>
                    <a:pt x="20453" y="1984"/>
                    <a:pt x="18194" y="324"/>
                    <a:pt x="18194" y="324"/>
                  </a:cubicBezTo>
                  <a:lnTo>
                    <a:pt x="16360" y="240"/>
                  </a:lnTo>
                  <a:lnTo>
                    <a:pt x="10835" y="0"/>
                  </a:lnTo>
                  <a:close/>
                </a:path>
              </a:pathLst>
            </a:custGeom>
            <a:solidFill>
              <a:srgbClr val="9EC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3041594" y="2045542"/>
              <a:ext cx="2075981" cy="553801"/>
            </a:xfrm>
            <a:custGeom>
              <a:avLst/>
              <a:gdLst/>
              <a:ahLst/>
              <a:cxnLst/>
              <a:rect l="l" t="t" r="r" b="b"/>
              <a:pathLst>
                <a:path w="18087" h="4825" extrusionOk="0">
                  <a:moveTo>
                    <a:pt x="1910" y="1"/>
                  </a:moveTo>
                  <a:lnTo>
                    <a:pt x="1" y="2854"/>
                  </a:lnTo>
                  <a:lnTo>
                    <a:pt x="9477" y="4825"/>
                  </a:lnTo>
                  <a:lnTo>
                    <a:pt x="17107" y="4333"/>
                  </a:lnTo>
                  <a:lnTo>
                    <a:pt x="18087" y="3414"/>
                  </a:lnTo>
                  <a:lnTo>
                    <a:pt x="8660" y="5"/>
                  </a:lnTo>
                  <a:lnTo>
                    <a:pt x="8553" y="3072"/>
                  </a:lnTo>
                  <a:lnTo>
                    <a:pt x="1910" y="1"/>
                  </a:lnTo>
                  <a:close/>
                </a:path>
              </a:pathLst>
            </a:custGeom>
            <a:solidFill>
              <a:srgbClr val="91B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2644234" y="2525428"/>
              <a:ext cx="3793282" cy="769813"/>
            </a:xfrm>
            <a:custGeom>
              <a:avLst/>
              <a:gdLst/>
              <a:ahLst/>
              <a:cxnLst/>
              <a:rect l="l" t="t" r="r" b="b"/>
              <a:pathLst>
                <a:path w="33049" h="6707" extrusionOk="0">
                  <a:moveTo>
                    <a:pt x="7941" y="1"/>
                  </a:moveTo>
                  <a:lnTo>
                    <a:pt x="2020" y="937"/>
                  </a:lnTo>
                  <a:lnTo>
                    <a:pt x="631" y="2122"/>
                  </a:lnTo>
                  <a:lnTo>
                    <a:pt x="1" y="4497"/>
                  </a:lnTo>
                  <a:lnTo>
                    <a:pt x="72" y="5229"/>
                  </a:lnTo>
                  <a:lnTo>
                    <a:pt x="902" y="5655"/>
                  </a:lnTo>
                  <a:cubicBezTo>
                    <a:pt x="902" y="5655"/>
                    <a:pt x="697" y="1834"/>
                    <a:pt x="4409" y="1834"/>
                  </a:cubicBezTo>
                  <a:cubicBezTo>
                    <a:pt x="8123" y="1834"/>
                    <a:pt x="7875" y="6259"/>
                    <a:pt x="7875" y="6259"/>
                  </a:cubicBezTo>
                  <a:lnTo>
                    <a:pt x="24372" y="6259"/>
                  </a:lnTo>
                  <a:cubicBezTo>
                    <a:pt x="24372" y="6259"/>
                    <a:pt x="24372" y="1762"/>
                    <a:pt x="27727" y="1762"/>
                  </a:cubicBezTo>
                  <a:cubicBezTo>
                    <a:pt x="31975" y="1762"/>
                    <a:pt x="31438" y="6125"/>
                    <a:pt x="31349" y="6480"/>
                  </a:cubicBezTo>
                  <a:cubicBezTo>
                    <a:pt x="31304" y="6661"/>
                    <a:pt x="31350" y="6706"/>
                    <a:pt x="31406" y="6706"/>
                  </a:cubicBezTo>
                  <a:cubicBezTo>
                    <a:pt x="31461" y="6706"/>
                    <a:pt x="31527" y="6662"/>
                    <a:pt x="31527" y="6662"/>
                  </a:cubicBezTo>
                  <a:lnTo>
                    <a:pt x="31975" y="6148"/>
                  </a:lnTo>
                  <a:cubicBezTo>
                    <a:pt x="33049" y="6148"/>
                    <a:pt x="32956" y="5744"/>
                    <a:pt x="32956" y="5247"/>
                  </a:cubicBezTo>
                  <a:lnTo>
                    <a:pt x="32108" y="2549"/>
                  </a:lnTo>
                  <a:lnTo>
                    <a:pt x="31238" y="871"/>
                  </a:lnTo>
                  <a:cubicBezTo>
                    <a:pt x="31238" y="871"/>
                    <a:pt x="27102" y="222"/>
                    <a:pt x="26946" y="222"/>
                  </a:cubicBezTo>
                  <a:cubicBezTo>
                    <a:pt x="26787" y="222"/>
                    <a:pt x="22002" y="556"/>
                    <a:pt x="22002" y="556"/>
                  </a:cubicBezTo>
                  <a:lnTo>
                    <a:pt x="7941" y="1"/>
                  </a:lnTo>
                  <a:close/>
                </a:path>
              </a:pathLst>
            </a:custGeom>
            <a:solidFill>
              <a:srgbClr val="76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2944263" y="1949933"/>
              <a:ext cx="2331820" cy="491018"/>
            </a:xfrm>
            <a:custGeom>
              <a:avLst/>
              <a:gdLst/>
              <a:ahLst/>
              <a:cxnLst/>
              <a:rect l="l" t="t" r="r" b="b"/>
              <a:pathLst>
                <a:path w="20316" h="4278" extrusionOk="0">
                  <a:moveTo>
                    <a:pt x="9004" y="0"/>
                  </a:moveTo>
                  <a:cubicBezTo>
                    <a:pt x="7352" y="0"/>
                    <a:pt x="5603" y="23"/>
                    <a:pt x="3960" y="88"/>
                  </a:cubicBezTo>
                  <a:cubicBezTo>
                    <a:pt x="2296" y="145"/>
                    <a:pt x="1524" y="492"/>
                    <a:pt x="1350" y="776"/>
                  </a:cubicBezTo>
                  <a:lnTo>
                    <a:pt x="1639" y="776"/>
                  </a:lnTo>
                  <a:lnTo>
                    <a:pt x="1" y="3705"/>
                  </a:lnTo>
                  <a:lnTo>
                    <a:pt x="1035" y="3705"/>
                  </a:lnTo>
                  <a:lnTo>
                    <a:pt x="2758" y="834"/>
                  </a:lnTo>
                  <a:lnTo>
                    <a:pt x="9069" y="834"/>
                  </a:lnTo>
                  <a:lnTo>
                    <a:pt x="9211" y="3931"/>
                  </a:lnTo>
                  <a:lnTo>
                    <a:pt x="9655" y="3931"/>
                  </a:lnTo>
                  <a:lnTo>
                    <a:pt x="9508" y="838"/>
                  </a:lnTo>
                  <a:lnTo>
                    <a:pt x="15926" y="749"/>
                  </a:lnTo>
                  <a:lnTo>
                    <a:pt x="18935" y="4247"/>
                  </a:lnTo>
                  <a:lnTo>
                    <a:pt x="20315" y="4277"/>
                  </a:lnTo>
                  <a:lnTo>
                    <a:pt x="16872" y="719"/>
                  </a:lnTo>
                  <a:lnTo>
                    <a:pt x="17759" y="719"/>
                  </a:lnTo>
                  <a:cubicBezTo>
                    <a:pt x="17759" y="719"/>
                    <a:pt x="17359" y="145"/>
                    <a:pt x="16210" y="119"/>
                  </a:cubicBezTo>
                  <a:cubicBezTo>
                    <a:pt x="15437" y="98"/>
                    <a:pt x="12430" y="0"/>
                    <a:pt x="9004" y="0"/>
                  </a:cubicBezTo>
                  <a:close/>
                </a:path>
              </a:pathLst>
            </a:custGeom>
            <a:solidFill>
              <a:srgbClr val="9A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2597979" y="2355212"/>
              <a:ext cx="3872249" cy="772453"/>
            </a:xfrm>
            <a:custGeom>
              <a:avLst/>
              <a:gdLst/>
              <a:ahLst/>
              <a:cxnLst/>
              <a:rect l="l" t="t" r="r" b="b"/>
              <a:pathLst>
                <a:path w="33737" h="6730" extrusionOk="0">
                  <a:moveTo>
                    <a:pt x="2370" y="1"/>
                  </a:moveTo>
                  <a:lnTo>
                    <a:pt x="2255" y="263"/>
                  </a:lnTo>
                  <a:cubicBezTo>
                    <a:pt x="2255" y="263"/>
                    <a:pt x="2250" y="262"/>
                    <a:pt x="2240" y="262"/>
                  </a:cubicBezTo>
                  <a:cubicBezTo>
                    <a:pt x="2099" y="262"/>
                    <a:pt x="1012" y="363"/>
                    <a:pt x="1012" y="3467"/>
                  </a:cubicBezTo>
                  <a:lnTo>
                    <a:pt x="435" y="3903"/>
                  </a:lnTo>
                  <a:cubicBezTo>
                    <a:pt x="435" y="3903"/>
                    <a:pt x="0" y="4537"/>
                    <a:pt x="404" y="5980"/>
                  </a:cubicBezTo>
                  <a:cubicBezTo>
                    <a:pt x="404" y="5980"/>
                    <a:pt x="1012" y="5837"/>
                    <a:pt x="1012" y="4999"/>
                  </a:cubicBezTo>
                  <a:cubicBezTo>
                    <a:pt x="1012" y="4159"/>
                    <a:pt x="2339" y="2340"/>
                    <a:pt x="4967" y="2340"/>
                  </a:cubicBezTo>
                  <a:cubicBezTo>
                    <a:pt x="7594" y="2340"/>
                    <a:pt x="9157" y="4910"/>
                    <a:pt x="9157" y="6414"/>
                  </a:cubicBezTo>
                  <a:lnTo>
                    <a:pt x="23914" y="6703"/>
                  </a:lnTo>
                  <a:cubicBezTo>
                    <a:pt x="23914" y="6703"/>
                    <a:pt x="24491" y="2225"/>
                    <a:pt x="28335" y="2225"/>
                  </a:cubicBezTo>
                  <a:cubicBezTo>
                    <a:pt x="32174" y="2225"/>
                    <a:pt x="32577" y="5517"/>
                    <a:pt x="32693" y="6730"/>
                  </a:cubicBezTo>
                  <a:lnTo>
                    <a:pt x="33359" y="6730"/>
                  </a:lnTo>
                  <a:lnTo>
                    <a:pt x="33359" y="6126"/>
                  </a:lnTo>
                  <a:lnTo>
                    <a:pt x="33736" y="5722"/>
                  </a:lnTo>
                  <a:lnTo>
                    <a:pt x="33736" y="4479"/>
                  </a:lnTo>
                  <a:cubicBezTo>
                    <a:pt x="33736" y="4479"/>
                    <a:pt x="33333" y="4364"/>
                    <a:pt x="33275" y="4044"/>
                  </a:cubicBezTo>
                  <a:cubicBezTo>
                    <a:pt x="33216" y="3729"/>
                    <a:pt x="33013" y="2686"/>
                    <a:pt x="32116" y="2198"/>
                  </a:cubicBezTo>
                  <a:cubicBezTo>
                    <a:pt x="31051" y="1705"/>
                    <a:pt x="29693" y="751"/>
                    <a:pt x="25823" y="751"/>
                  </a:cubicBezTo>
                  <a:cubicBezTo>
                    <a:pt x="21952" y="751"/>
                    <a:pt x="2370" y="1"/>
                    <a:pt x="2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4056917" y="2430162"/>
              <a:ext cx="138766" cy="99856"/>
            </a:xfrm>
            <a:custGeom>
              <a:avLst/>
              <a:gdLst/>
              <a:ahLst/>
              <a:cxnLst/>
              <a:rect l="l" t="t" r="r" b="b"/>
              <a:pathLst>
                <a:path w="1209" h="870" extrusionOk="0">
                  <a:moveTo>
                    <a:pt x="604" y="1"/>
                  </a:moveTo>
                  <a:cubicBezTo>
                    <a:pt x="272" y="1"/>
                    <a:pt x="0" y="196"/>
                    <a:pt x="0" y="435"/>
                  </a:cubicBezTo>
                  <a:cubicBezTo>
                    <a:pt x="0" y="675"/>
                    <a:pt x="272" y="870"/>
                    <a:pt x="604" y="870"/>
                  </a:cubicBezTo>
                  <a:cubicBezTo>
                    <a:pt x="942" y="870"/>
                    <a:pt x="1208" y="675"/>
                    <a:pt x="1208" y="435"/>
                  </a:cubicBezTo>
                  <a:cubicBezTo>
                    <a:pt x="1208" y="196"/>
                    <a:pt x="942" y="1"/>
                    <a:pt x="604" y="1"/>
                  </a:cubicBezTo>
                  <a:close/>
                </a:path>
              </a:pathLst>
            </a:custGeom>
            <a:solidFill>
              <a:srgbClr val="9A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2597979" y="2694954"/>
              <a:ext cx="217044" cy="346628"/>
            </a:xfrm>
            <a:custGeom>
              <a:avLst/>
              <a:gdLst/>
              <a:ahLst/>
              <a:cxnLst/>
              <a:rect l="l" t="t" r="r" b="b"/>
              <a:pathLst>
                <a:path w="1891" h="3020" extrusionOk="0">
                  <a:moveTo>
                    <a:pt x="1021" y="1"/>
                  </a:moveTo>
                  <a:cubicBezTo>
                    <a:pt x="1016" y="161"/>
                    <a:pt x="1012" y="330"/>
                    <a:pt x="1012" y="507"/>
                  </a:cubicBezTo>
                  <a:lnTo>
                    <a:pt x="435" y="943"/>
                  </a:lnTo>
                  <a:cubicBezTo>
                    <a:pt x="435" y="943"/>
                    <a:pt x="0" y="1577"/>
                    <a:pt x="404" y="3020"/>
                  </a:cubicBezTo>
                  <a:cubicBezTo>
                    <a:pt x="404" y="3020"/>
                    <a:pt x="1012" y="2877"/>
                    <a:pt x="1012" y="2039"/>
                  </a:cubicBezTo>
                  <a:cubicBezTo>
                    <a:pt x="1012" y="1644"/>
                    <a:pt x="1305" y="1031"/>
                    <a:pt x="1891" y="494"/>
                  </a:cubicBezTo>
                  <a:cubicBezTo>
                    <a:pt x="1655" y="432"/>
                    <a:pt x="1283" y="290"/>
                    <a:pt x="1021" y="1"/>
                  </a:cubicBezTo>
                  <a:close/>
                </a:path>
              </a:pathLst>
            </a:custGeom>
            <a:solidFill>
              <a:srgbClr val="9A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3476142" y="2672802"/>
              <a:ext cx="1955349" cy="451879"/>
            </a:xfrm>
            <a:custGeom>
              <a:avLst/>
              <a:gdLst/>
              <a:ahLst/>
              <a:cxnLst/>
              <a:rect l="l" t="t" r="r" b="b"/>
              <a:pathLst>
                <a:path w="17036" h="3937" extrusionOk="0">
                  <a:moveTo>
                    <a:pt x="3684" y="0"/>
                  </a:moveTo>
                  <a:cubicBezTo>
                    <a:pt x="2817" y="0"/>
                    <a:pt x="938" y="70"/>
                    <a:pt x="0" y="642"/>
                  </a:cubicBezTo>
                  <a:cubicBezTo>
                    <a:pt x="973" y="1525"/>
                    <a:pt x="1506" y="2769"/>
                    <a:pt x="1506" y="3647"/>
                  </a:cubicBezTo>
                  <a:lnTo>
                    <a:pt x="16263" y="3936"/>
                  </a:lnTo>
                  <a:cubicBezTo>
                    <a:pt x="16263" y="3936"/>
                    <a:pt x="16410" y="2813"/>
                    <a:pt x="17035" y="1695"/>
                  </a:cubicBezTo>
                  <a:cubicBezTo>
                    <a:pt x="16809" y="1179"/>
                    <a:pt x="16130" y="8"/>
                    <a:pt x="14630" y="8"/>
                  </a:cubicBezTo>
                  <a:lnTo>
                    <a:pt x="4142" y="8"/>
                  </a:lnTo>
                  <a:cubicBezTo>
                    <a:pt x="4142" y="8"/>
                    <a:pt x="3967" y="0"/>
                    <a:pt x="3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6336057" y="3022071"/>
              <a:ext cx="124534" cy="105595"/>
            </a:xfrm>
            <a:custGeom>
              <a:avLst/>
              <a:gdLst/>
              <a:ahLst/>
              <a:cxnLst/>
              <a:rect l="l" t="t" r="r" b="b"/>
              <a:pathLst>
                <a:path w="1085" h="920" extrusionOk="0">
                  <a:moveTo>
                    <a:pt x="1" y="0"/>
                  </a:moveTo>
                  <a:cubicBezTo>
                    <a:pt x="72" y="360"/>
                    <a:pt x="103" y="680"/>
                    <a:pt x="125" y="920"/>
                  </a:cubicBezTo>
                  <a:lnTo>
                    <a:pt x="791" y="920"/>
                  </a:lnTo>
                  <a:lnTo>
                    <a:pt x="791" y="316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5E16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6333991" y="3011970"/>
              <a:ext cx="136241" cy="45452"/>
            </a:xfrm>
            <a:custGeom>
              <a:avLst/>
              <a:gdLst/>
              <a:ahLst/>
              <a:cxnLst/>
              <a:rect l="l" t="t" r="r" b="b"/>
              <a:pathLst>
                <a:path w="1187" h="396" extrusionOk="0">
                  <a:moveTo>
                    <a:pt x="1" y="0"/>
                  </a:moveTo>
                  <a:cubicBezTo>
                    <a:pt x="27" y="137"/>
                    <a:pt x="54" y="271"/>
                    <a:pt x="72" y="395"/>
                  </a:cubicBezTo>
                  <a:lnTo>
                    <a:pt x="813" y="395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8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5202169" y="2434753"/>
              <a:ext cx="1215609" cy="387259"/>
            </a:xfrm>
            <a:custGeom>
              <a:avLst/>
              <a:gdLst/>
              <a:ahLst/>
              <a:cxnLst/>
              <a:rect l="l" t="t" r="r" b="b"/>
              <a:pathLst>
                <a:path w="10591" h="3374" extrusionOk="0">
                  <a:moveTo>
                    <a:pt x="0" y="0"/>
                  </a:moveTo>
                  <a:lnTo>
                    <a:pt x="0" y="0"/>
                  </a:lnTo>
                  <a:cubicBezTo>
                    <a:pt x="360" y="174"/>
                    <a:pt x="1793" y="977"/>
                    <a:pt x="2490" y="3032"/>
                  </a:cubicBezTo>
                  <a:cubicBezTo>
                    <a:pt x="3156" y="2206"/>
                    <a:pt x="4154" y="1532"/>
                    <a:pt x="5646" y="1532"/>
                  </a:cubicBezTo>
                  <a:cubicBezTo>
                    <a:pt x="7594" y="1532"/>
                    <a:pt x="8655" y="2380"/>
                    <a:pt x="9249" y="3374"/>
                  </a:cubicBezTo>
                  <a:lnTo>
                    <a:pt x="10590" y="3374"/>
                  </a:lnTo>
                  <a:cubicBezTo>
                    <a:pt x="10586" y="3365"/>
                    <a:pt x="10586" y="3360"/>
                    <a:pt x="10586" y="3351"/>
                  </a:cubicBezTo>
                  <a:cubicBezTo>
                    <a:pt x="10527" y="3036"/>
                    <a:pt x="10324" y="1993"/>
                    <a:pt x="9427" y="1505"/>
                  </a:cubicBezTo>
                  <a:cubicBezTo>
                    <a:pt x="8362" y="1012"/>
                    <a:pt x="7004" y="58"/>
                    <a:pt x="3134" y="58"/>
                  </a:cubicBezTo>
                  <a:cubicBezTo>
                    <a:pt x="2481" y="58"/>
                    <a:pt x="1381" y="36"/>
                    <a:pt x="0" y="0"/>
                  </a:cubicBezTo>
                  <a:close/>
                </a:path>
              </a:pathLst>
            </a:custGeom>
            <a:solidFill>
              <a:srgbClr val="9A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5499098" y="2757279"/>
              <a:ext cx="710358" cy="710702"/>
            </a:xfrm>
            <a:custGeom>
              <a:avLst/>
              <a:gdLst/>
              <a:ahLst/>
              <a:cxnLst/>
              <a:rect l="l" t="t" r="r" b="b"/>
              <a:pathLst>
                <a:path w="6189" h="6192" extrusionOk="0">
                  <a:moveTo>
                    <a:pt x="3094" y="0"/>
                  </a:moveTo>
                  <a:cubicBezTo>
                    <a:pt x="1385" y="0"/>
                    <a:pt x="0" y="1385"/>
                    <a:pt x="0" y="3094"/>
                  </a:cubicBezTo>
                  <a:cubicBezTo>
                    <a:pt x="0" y="4806"/>
                    <a:pt x="1385" y="6191"/>
                    <a:pt x="3094" y="6191"/>
                  </a:cubicBezTo>
                  <a:cubicBezTo>
                    <a:pt x="4803" y="6191"/>
                    <a:pt x="6188" y="4806"/>
                    <a:pt x="6188" y="3094"/>
                  </a:cubicBezTo>
                  <a:cubicBezTo>
                    <a:pt x="6188" y="1385"/>
                    <a:pt x="4803" y="0"/>
                    <a:pt x="3094" y="0"/>
                  </a:cubicBezTo>
                  <a:close/>
                </a:path>
              </a:pathLst>
            </a:custGeom>
            <a:solidFill>
              <a:srgbClr val="0F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5628567" y="2880435"/>
              <a:ext cx="451420" cy="451994"/>
            </a:xfrm>
            <a:custGeom>
              <a:avLst/>
              <a:gdLst/>
              <a:ahLst/>
              <a:cxnLst/>
              <a:rect l="l" t="t" r="r" b="b"/>
              <a:pathLst>
                <a:path w="3933" h="3938" extrusionOk="0">
                  <a:moveTo>
                    <a:pt x="1966" y="1"/>
                  </a:moveTo>
                  <a:cubicBezTo>
                    <a:pt x="879" y="1"/>
                    <a:pt x="0" y="884"/>
                    <a:pt x="0" y="1972"/>
                  </a:cubicBezTo>
                  <a:cubicBezTo>
                    <a:pt x="0" y="3055"/>
                    <a:pt x="879" y="3938"/>
                    <a:pt x="1966" y="3938"/>
                  </a:cubicBezTo>
                  <a:cubicBezTo>
                    <a:pt x="3053" y="3938"/>
                    <a:pt x="3932" y="3055"/>
                    <a:pt x="3932" y="1972"/>
                  </a:cubicBezTo>
                  <a:cubicBezTo>
                    <a:pt x="3932" y="884"/>
                    <a:pt x="3053" y="1"/>
                    <a:pt x="1966" y="1"/>
                  </a:cubicBezTo>
                  <a:close/>
                </a:path>
              </a:pathLst>
            </a:custGeom>
            <a:solidFill>
              <a:srgbClr val="070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5705928" y="2966059"/>
              <a:ext cx="296585" cy="296585"/>
            </a:xfrm>
            <a:custGeom>
              <a:avLst/>
              <a:gdLst/>
              <a:ahLst/>
              <a:cxnLst/>
              <a:rect l="l" t="t" r="r" b="b"/>
              <a:pathLst>
                <a:path w="2584" h="2584" extrusionOk="0">
                  <a:moveTo>
                    <a:pt x="1292" y="1"/>
                  </a:moveTo>
                  <a:cubicBezTo>
                    <a:pt x="578" y="1"/>
                    <a:pt x="1" y="578"/>
                    <a:pt x="1" y="1293"/>
                  </a:cubicBezTo>
                  <a:cubicBezTo>
                    <a:pt x="1" y="2006"/>
                    <a:pt x="578" y="2584"/>
                    <a:pt x="1292" y="2584"/>
                  </a:cubicBezTo>
                  <a:cubicBezTo>
                    <a:pt x="2007" y="2584"/>
                    <a:pt x="2584" y="2006"/>
                    <a:pt x="2584" y="1293"/>
                  </a:cubicBezTo>
                  <a:cubicBezTo>
                    <a:pt x="2584" y="578"/>
                    <a:pt x="2007" y="1"/>
                    <a:pt x="1292" y="1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5646932" y="2895241"/>
              <a:ext cx="417790" cy="398507"/>
            </a:xfrm>
            <a:custGeom>
              <a:avLst/>
              <a:gdLst/>
              <a:ahLst/>
              <a:cxnLst/>
              <a:rect l="l" t="t" r="r" b="b"/>
              <a:pathLst>
                <a:path w="3640" h="3472" extrusionOk="0">
                  <a:moveTo>
                    <a:pt x="1815" y="1"/>
                  </a:moveTo>
                  <a:lnTo>
                    <a:pt x="1602" y="58"/>
                  </a:lnTo>
                  <a:lnTo>
                    <a:pt x="1438" y="1226"/>
                  </a:lnTo>
                  <a:lnTo>
                    <a:pt x="1273" y="1310"/>
                  </a:lnTo>
                  <a:lnTo>
                    <a:pt x="80" y="1191"/>
                  </a:lnTo>
                  <a:lnTo>
                    <a:pt x="0" y="1568"/>
                  </a:lnTo>
                  <a:lnTo>
                    <a:pt x="1136" y="2127"/>
                  </a:lnTo>
                  <a:lnTo>
                    <a:pt x="1167" y="2277"/>
                  </a:lnTo>
                  <a:lnTo>
                    <a:pt x="630" y="3262"/>
                  </a:lnTo>
                  <a:lnTo>
                    <a:pt x="1016" y="3471"/>
                  </a:lnTo>
                  <a:lnTo>
                    <a:pt x="1717" y="2690"/>
                  </a:lnTo>
                  <a:lnTo>
                    <a:pt x="1922" y="2690"/>
                  </a:lnTo>
                  <a:lnTo>
                    <a:pt x="2623" y="3471"/>
                  </a:lnTo>
                  <a:lnTo>
                    <a:pt x="3009" y="3262"/>
                  </a:lnTo>
                  <a:lnTo>
                    <a:pt x="2472" y="2277"/>
                  </a:lnTo>
                  <a:lnTo>
                    <a:pt x="2508" y="2127"/>
                  </a:lnTo>
                  <a:lnTo>
                    <a:pt x="3639" y="1568"/>
                  </a:lnTo>
                  <a:lnTo>
                    <a:pt x="3559" y="1191"/>
                  </a:lnTo>
                  <a:lnTo>
                    <a:pt x="2365" y="1310"/>
                  </a:lnTo>
                  <a:lnTo>
                    <a:pt x="2201" y="1226"/>
                  </a:lnTo>
                  <a:lnTo>
                    <a:pt x="2037" y="58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C034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5619385" y="2864710"/>
              <a:ext cx="480000" cy="480459"/>
            </a:xfrm>
            <a:custGeom>
              <a:avLst/>
              <a:gdLst/>
              <a:ahLst/>
              <a:cxnLst/>
              <a:rect l="l" t="t" r="r" b="b"/>
              <a:pathLst>
                <a:path w="4182" h="4186" extrusionOk="0">
                  <a:moveTo>
                    <a:pt x="2091" y="359"/>
                  </a:moveTo>
                  <a:cubicBezTo>
                    <a:pt x="3049" y="359"/>
                    <a:pt x="3826" y="1137"/>
                    <a:pt x="3826" y="2090"/>
                  </a:cubicBezTo>
                  <a:cubicBezTo>
                    <a:pt x="3826" y="3049"/>
                    <a:pt x="3049" y="3827"/>
                    <a:pt x="2091" y="3827"/>
                  </a:cubicBezTo>
                  <a:cubicBezTo>
                    <a:pt x="1132" y="3827"/>
                    <a:pt x="355" y="3049"/>
                    <a:pt x="355" y="2090"/>
                  </a:cubicBezTo>
                  <a:cubicBezTo>
                    <a:pt x="355" y="1137"/>
                    <a:pt x="1132" y="359"/>
                    <a:pt x="2091" y="359"/>
                  </a:cubicBezTo>
                  <a:close/>
                  <a:moveTo>
                    <a:pt x="2091" y="0"/>
                  </a:moveTo>
                  <a:cubicBezTo>
                    <a:pt x="937" y="0"/>
                    <a:pt x="1" y="941"/>
                    <a:pt x="1" y="2090"/>
                  </a:cubicBezTo>
                  <a:cubicBezTo>
                    <a:pt x="1" y="3245"/>
                    <a:pt x="937" y="4186"/>
                    <a:pt x="2091" y="4186"/>
                  </a:cubicBezTo>
                  <a:cubicBezTo>
                    <a:pt x="3244" y="4186"/>
                    <a:pt x="4182" y="3245"/>
                    <a:pt x="4182" y="2090"/>
                  </a:cubicBezTo>
                  <a:cubicBezTo>
                    <a:pt x="4182" y="941"/>
                    <a:pt x="3244" y="0"/>
                    <a:pt x="2091" y="0"/>
                  </a:cubicBezTo>
                  <a:close/>
                </a:path>
              </a:pathLst>
            </a:custGeom>
            <a:solidFill>
              <a:srgbClr val="B0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5787994" y="3039861"/>
              <a:ext cx="132568" cy="132683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7" y="1"/>
                  </a:moveTo>
                  <a:cubicBezTo>
                    <a:pt x="257" y="1"/>
                    <a:pt x="1" y="259"/>
                    <a:pt x="1" y="578"/>
                  </a:cubicBezTo>
                  <a:cubicBezTo>
                    <a:pt x="1" y="898"/>
                    <a:pt x="257" y="1156"/>
                    <a:pt x="577" y="1156"/>
                  </a:cubicBezTo>
                  <a:cubicBezTo>
                    <a:pt x="896" y="1156"/>
                    <a:pt x="1154" y="898"/>
                    <a:pt x="1154" y="578"/>
                  </a:cubicBezTo>
                  <a:cubicBezTo>
                    <a:pt x="1154" y="259"/>
                    <a:pt x="896" y="1"/>
                    <a:pt x="577" y="1"/>
                  </a:cubicBezTo>
                  <a:close/>
                </a:path>
              </a:pathLst>
            </a:custGeom>
            <a:solidFill>
              <a:srgbClr val="76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5821164" y="3074065"/>
              <a:ext cx="66227" cy="65882"/>
            </a:xfrm>
            <a:custGeom>
              <a:avLst/>
              <a:gdLst/>
              <a:ahLst/>
              <a:cxnLst/>
              <a:rect l="l" t="t" r="r" b="b"/>
              <a:pathLst>
                <a:path w="577" h="574" extrusionOk="0">
                  <a:moveTo>
                    <a:pt x="288" y="0"/>
                  </a:moveTo>
                  <a:cubicBezTo>
                    <a:pt x="128" y="0"/>
                    <a:pt x="0" y="129"/>
                    <a:pt x="0" y="285"/>
                  </a:cubicBezTo>
                  <a:cubicBezTo>
                    <a:pt x="0" y="444"/>
                    <a:pt x="128" y="573"/>
                    <a:pt x="288" y="573"/>
                  </a:cubicBezTo>
                  <a:cubicBezTo>
                    <a:pt x="448" y="573"/>
                    <a:pt x="576" y="444"/>
                    <a:pt x="576" y="285"/>
                  </a:cubicBezTo>
                  <a:cubicBezTo>
                    <a:pt x="576" y="129"/>
                    <a:pt x="448" y="0"/>
                    <a:pt x="288" y="0"/>
                  </a:cubicBezTo>
                  <a:close/>
                </a:path>
              </a:pathLst>
            </a:custGeom>
            <a:solidFill>
              <a:srgbClr val="59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2783459" y="2757279"/>
              <a:ext cx="710702" cy="710702"/>
            </a:xfrm>
            <a:custGeom>
              <a:avLst/>
              <a:gdLst/>
              <a:ahLst/>
              <a:cxnLst/>
              <a:rect l="l" t="t" r="r" b="b"/>
              <a:pathLst>
                <a:path w="6192" h="6192" extrusionOk="0">
                  <a:moveTo>
                    <a:pt x="3098" y="0"/>
                  </a:moveTo>
                  <a:cubicBezTo>
                    <a:pt x="1389" y="0"/>
                    <a:pt x="0" y="1385"/>
                    <a:pt x="0" y="3094"/>
                  </a:cubicBezTo>
                  <a:cubicBezTo>
                    <a:pt x="0" y="4806"/>
                    <a:pt x="1389" y="6191"/>
                    <a:pt x="3098" y="6191"/>
                  </a:cubicBezTo>
                  <a:cubicBezTo>
                    <a:pt x="4806" y="6191"/>
                    <a:pt x="6191" y="4806"/>
                    <a:pt x="6191" y="3094"/>
                  </a:cubicBezTo>
                  <a:cubicBezTo>
                    <a:pt x="6191" y="1385"/>
                    <a:pt x="4806" y="0"/>
                    <a:pt x="3098" y="0"/>
                  </a:cubicBezTo>
                  <a:close/>
                </a:path>
              </a:pathLst>
            </a:custGeom>
            <a:solidFill>
              <a:srgbClr val="0F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2912814" y="2880435"/>
              <a:ext cx="451994" cy="451994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71" y="1"/>
                  </a:moveTo>
                  <a:cubicBezTo>
                    <a:pt x="883" y="1"/>
                    <a:pt x="0" y="884"/>
                    <a:pt x="0" y="1972"/>
                  </a:cubicBezTo>
                  <a:cubicBezTo>
                    <a:pt x="0" y="3055"/>
                    <a:pt x="883" y="3938"/>
                    <a:pt x="1971" y="3938"/>
                  </a:cubicBezTo>
                  <a:cubicBezTo>
                    <a:pt x="3054" y="3938"/>
                    <a:pt x="3937" y="3055"/>
                    <a:pt x="3937" y="1972"/>
                  </a:cubicBezTo>
                  <a:cubicBezTo>
                    <a:pt x="3937" y="884"/>
                    <a:pt x="3054" y="1"/>
                    <a:pt x="1971" y="1"/>
                  </a:cubicBezTo>
                  <a:close/>
                </a:path>
              </a:pathLst>
            </a:custGeom>
            <a:solidFill>
              <a:srgbClr val="070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2990748" y="2966059"/>
              <a:ext cx="296585" cy="296585"/>
            </a:xfrm>
            <a:custGeom>
              <a:avLst/>
              <a:gdLst/>
              <a:ahLst/>
              <a:cxnLst/>
              <a:rect l="l" t="t" r="r" b="b"/>
              <a:pathLst>
                <a:path w="2584" h="2584" extrusionOk="0">
                  <a:moveTo>
                    <a:pt x="1292" y="1"/>
                  </a:moveTo>
                  <a:cubicBezTo>
                    <a:pt x="577" y="1"/>
                    <a:pt x="1" y="578"/>
                    <a:pt x="1" y="1293"/>
                  </a:cubicBezTo>
                  <a:cubicBezTo>
                    <a:pt x="1" y="2006"/>
                    <a:pt x="577" y="2584"/>
                    <a:pt x="1292" y="2584"/>
                  </a:cubicBezTo>
                  <a:cubicBezTo>
                    <a:pt x="2002" y="2584"/>
                    <a:pt x="2584" y="2006"/>
                    <a:pt x="2584" y="1293"/>
                  </a:cubicBezTo>
                  <a:cubicBezTo>
                    <a:pt x="2584" y="578"/>
                    <a:pt x="2002" y="1"/>
                    <a:pt x="1292" y="1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2931637" y="2895241"/>
              <a:ext cx="417790" cy="398507"/>
            </a:xfrm>
            <a:custGeom>
              <a:avLst/>
              <a:gdLst/>
              <a:ahLst/>
              <a:cxnLst/>
              <a:rect l="l" t="t" r="r" b="b"/>
              <a:pathLst>
                <a:path w="3640" h="3472" extrusionOk="0">
                  <a:moveTo>
                    <a:pt x="1815" y="1"/>
                  </a:moveTo>
                  <a:lnTo>
                    <a:pt x="1602" y="58"/>
                  </a:lnTo>
                  <a:lnTo>
                    <a:pt x="1438" y="1226"/>
                  </a:lnTo>
                  <a:lnTo>
                    <a:pt x="1274" y="1310"/>
                  </a:lnTo>
                  <a:lnTo>
                    <a:pt x="80" y="1191"/>
                  </a:lnTo>
                  <a:lnTo>
                    <a:pt x="0" y="1568"/>
                  </a:lnTo>
                  <a:lnTo>
                    <a:pt x="1132" y="2127"/>
                  </a:lnTo>
                  <a:lnTo>
                    <a:pt x="1168" y="2277"/>
                  </a:lnTo>
                  <a:lnTo>
                    <a:pt x="631" y="3262"/>
                  </a:lnTo>
                  <a:lnTo>
                    <a:pt x="1016" y="3471"/>
                  </a:lnTo>
                  <a:lnTo>
                    <a:pt x="1718" y="2690"/>
                  </a:lnTo>
                  <a:lnTo>
                    <a:pt x="1917" y="2690"/>
                  </a:lnTo>
                  <a:lnTo>
                    <a:pt x="2624" y="3471"/>
                  </a:lnTo>
                  <a:lnTo>
                    <a:pt x="3005" y="3262"/>
                  </a:lnTo>
                  <a:lnTo>
                    <a:pt x="2468" y="2277"/>
                  </a:lnTo>
                  <a:lnTo>
                    <a:pt x="2503" y="2127"/>
                  </a:lnTo>
                  <a:lnTo>
                    <a:pt x="3640" y="1568"/>
                  </a:lnTo>
                  <a:lnTo>
                    <a:pt x="3556" y="1191"/>
                  </a:lnTo>
                  <a:lnTo>
                    <a:pt x="2366" y="1310"/>
                  </a:lnTo>
                  <a:lnTo>
                    <a:pt x="2202" y="1226"/>
                  </a:lnTo>
                  <a:lnTo>
                    <a:pt x="2038" y="5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C034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2903631" y="2864710"/>
              <a:ext cx="480459" cy="480459"/>
            </a:xfrm>
            <a:custGeom>
              <a:avLst/>
              <a:gdLst/>
              <a:ahLst/>
              <a:cxnLst/>
              <a:rect l="l" t="t" r="r" b="b"/>
              <a:pathLst>
                <a:path w="4186" h="4186" extrusionOk="0">
                  <a:moveTo>
                    <a:pt x="2095" y="359"/>
                  </a:moveTo>
                  <a:cubicBezTo>
                    <a:pt x="3054" y="359"/>
                    <a:pt x="3831" y="1137"/>
                    <a:pt x="3831" y="2090"/>
                  </a:cubicBezTo>
                  <a:cubicBezTo>
                    <a:pt x="3831" y="3049"/>
                    <a:pt x="3054" y="3827"/>
                    <a:pt x="2095" y="3827"/>
                  </a:cubicBezTo>
                  <a:cubicBezTo>
                    <a:pt x="1137" y="3827"/>
                    <a:pt x="360" y="3049"/>
                    <a:pt x="360" y="2090"/>
                  </a:cubicBezTo>
                  <a:cubicBezTo>
                    <a:pt x="360" y="1137"/>
                    <a:pt x="1137" y="359"/>
                    <a:pt x="2095" y="359"/>
                  </a:cubicBezTo>
                  <a:close/>
                  <a:moveTo>
                    <a:pt x="2095" y="0"/>
                  </a:moveTo>
                  <a:cubicBezTo>
                    <a:pt x="941" y="0"/>
                    <a:pt x="0" y="941"/>
                    <a:pt x="0" y="2090"/>
                  </a:cubicBezTo>
                  <a:cubicBezTo>
                    <a:pt x="0" y="3245"/>
                    <a:pt x="941" y="4186"/>
                    <a:pt x="2095" y="4186"/>
                  </a:cubicBezTo>
                  <a:cubicBezTo>
                    <a:pt x="3249" y="4186"/>
                    <a:pt x="4185" y="3245"/>
                    <a:pt x="4185" y="2090"/>
                  </a:cubicBezTo>
                  <a:cubicBezTo>
                    <a:pt x="4185" y="941"/>
                    <a:pt x="3249" y="0"/>
                    <a:pt x="2095" y="0"/>
                  </a:cubicBezTo>
                  <a:close/>
                </a:path>
              </a:pathLst>
            </a:custGeom>
            <a:solidFill>
              <a:srgbClr val="B0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3072699" y="3039861"/>
              <a:ext cx="132568" cy="132683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8" y="1"/>
                  </a:moveTo>
                  <a:cubicBezTo>
                    <a:pt x="258" y="1"/>
                    <a:pt x="0" y="259"/>
                    <a:pt x="0" y="578"/>
                  </a:cubicBezTo>
                  <a:cubicBezTo>
                    <a:pt x="0" y="898"/>
                    <a:pt x="258" y="1156"/>
                    <a:pt x="578" y="1156"/>
                  </a:cubicBezTo>
                  <a:cubicBezTo>
                    <a:pt x="897" y="1156"/>
                    <a:pt x="1155" y="898"/>
                    <a:pt x="1155" y="578"/>
                  </a:cubicBezTo>
                  <a:cubicBezTo>
                    <a:pt x="1155" y="259"/>
                    <a:pt x="897" y="1"/>
                    <a:pt x="578" y="1"/>
                  </a:cubicBezTo>
                  <a:close/>
                </a:path>
              </a:pathLst>
            </a:custGeom>
            <a:solidFill>
              <a:srgbClr val="76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3105755" y="3074065"/>
              <a:ext cx="65997" cy="65882"/>
            </a:xfrm>
            <a:custGeom>
              <a:avLst/>
              <a:gdLst/>
              <a:ahLst/>
              <a:cxnLst/>
              <a:rect l="l" t="t" r="r" b="b"/>
              <a:pathLst>
                <a:path w="575" h="574" extrusionOk="0">
                  <a:moveTo>
                    <a:pt x="290" y="0"/>
                  </a:moveTo>
                  <a:cubicBezTo>
                    <a:pt x="130" y="0"/>
                    <a:pt x="1" y="129"/>
                    <a:pt x="1" y="285"/>
                  </a:cubicBezTo>
                  <a:cubicBezTo>
                    <a:pt x="1" y="444"/>
                    <a:pt x="130" y="573"/>
                    <a:pt x="290" y="573"/>
                  </a:cubicBezTo>
                  <a:cubicBezTo>
                    <a:pt x="445" y="573"/>
                    <a:pt x="574" y="444"/>
                    <a:pt x="574" y="285"/>
                  </a:cubicBezTo>
                  <a:cubicBezTo>
                    <a:pt x="574" y="129"/>
                    <a:pt x="445" y="0"/>
                    <a:pt x="290" y="0"/>
                  </a:cubicBezTo>
                  <a:close/>
                </a:path>
              </a:pathLst>
            </a:custGeom>
            <a:solidFill>
              <a:srgbClr val="59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6120045" y="2544251"/>
              <a:ext cx="255954" cy="240918"/>
            </a:xfrm>
            <a:custGeom>
              <a:avLst/>
              <a:gdLst/>
              <a:ahLst/>
              <a:cxnLst/>
              <a:rect l="l" t="t" r="r" b="b"/>
              <a:pathLst>
                <a:path w="2230" h="2099" extrusionOk="0">
                  <a:moveTo>
                    <a:pt x="285" y="1"/>
                  </a:moveTo>
                  <a:cubicBezTo>
                    <a:pt x="258" y="19"/>
                    <a:pt x="236" y="36"/>
                    <a:pt x="219" y="58"/>
                  </a:cubicBezTo>
                  <a:cubicBezTo>
                    <a:pt x="148" y="129"/>
                    <a:pt x="103" y="222"/>
                    <a:pt x="76" y="329"/>
                  </a:cubicBezTo>
                  <a:cubicBezTo>
                    <a:pt x="1" y="675"/>
                    <a:pt x="170" y="1141"/>
                    <a:pt x="502" y="1514"/>
                  </a:cubicBezTo>
                  <a:cubicBezTo>
                    <a:pt x="586" y="1586"/>
                    <a:pt x="662" y="1660"/>
                    <a:pt x="738" y="1736"/>
                  </a:cubicBezTo>
                  <a:cubicBezTo>
                    <a:pt x="1024" y="1972"/>
                    <a:pt x="1343" y="2099"/>
                    <a:pt x="1612" y="2099"/>
                  </a:cubicBezTo>
                  <a:cubicBezTo>
                    <a:pt x="1793" y="2099"/>
                    <a:pt x="1952" y="2042"/>
                    <a:pt x="2065" y="1922"/>
                  </a:cubicBezTo>
                  <a:cubicBezTo>
                    <a:pt x="2136" y="1852"/>
                    <a:pt x="2184" y="1758"/>
                    <a:pt x="2207" y="1652"/>
                  </a:cubicBezTo>
                  <a:cubicBezTo>
                    <a:pt x="2229" y="1554"/>
                    <a:pt x="2229" y="1443"/>
                    <a:pt x="2216" y="1332"/>
                  </a:cubicBezTo>
                  <a:cubicBezTo>
                    <a:pt x="2043" y="1039"/>
                    <a:pt x="1794" y="746"/>
                    <a:pt x="1430" y="551"/>
                  </a:cubicBezTo>
                  <a:cubicBezTo>
                    <a:pt x="1098" y="396"/>
                    <a:pt x="738" y="201"/>
                    <a:pt x="285" y="1"/>
                  </a:cubicBezTo>
                  <a:close/>
                </a:path>
              </a:pathLst>
            </a:custGeom>
            <a:solidFill>
              <a:srgbClr val="CEA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6126817" y="2547809"/>
              <a:ext cx="242984" cy="230129"/>
            </a:xfrm>
            <a:custGeom>
              <a:avLst/>
              <a:gdLst/>
              <a:ahLst/>
              <a:cxnLst/>
              <a:rect l="l" t="t" r="r" b="b"/>
              <a:pathLst>
                <a:path w="2117" h="2005" extrusionOk="0">
                  <a:moveTo>
                    <a:pt x="302" y="0"/>
                  </a:moveTo>
                  <a:cubicBezTo>
                    <a:pt x="267" y="23"/>
                    <a:pt x="240" y="49"/>
                    <a:pt x="208" y="76"/>
                  </a:cubicBezTo>
                  <a:cubicBezTo>
                    <a:pt x="146" y="147"/>
                    <a:pt x="101" y="232"/>
                    <a:pt x="80" y="330"/>
                  </a:cubicBezTo>
                  <a:cubicBezTo>
                    <a:pt x="0" y="676"/>
                    <a:pt x="191" y="1155"/>
                    <a:pt x="554" y="1518"/>
                  </a:cubicBezTo>
                  <a:cubicBezTo>
                    <a:pt x="790" y="1758"/>
                    <a:pt x="1065" y="1922"/>
                    <a:pt x="1332" y="1981"/>
                  </a:cubicBezTo>
                  <a:cubicBezTo>
                    <a:pt x="1403" y="1996"/>
                    <a:pt x="1471" y="2004"/>
                    <a:pt x="1536" y="2004"/>
                  </a:cubicBezTo>
                  <a:cubicBezTo>
                    <a:pt x="1708" y="2004"/>
                    <a:pt x="1854" y="1949"/>
                    <a:pt x="1957" y="1842"/>
                  </a:cubicBezTo>
                  <a:cubicBezTo>
                    <a:pt x="2019" y="1776"/>
                    <a:pt x="2064" y="1692"/>
                    <a:pt x="2086" y="1590"/>
                  </a:cubicBezTo>
                  <a:cubicBezTo>
                    <a:pt x="2117" y="1461"/>
                    <a:pt x="2108" y="1315"/>
                    <a:pt x="2068" y="1159"/>
                  </a:cubicBezTo>
                  <a:cubicBezTo>
                    <a:pt x="1899" y="915"/>
                    <a:pt x="1678" y="684"/>
                    <a:pt x="1371" y="520"/>
                  </a:cubicBezTo>
                  <a:cubicBezTo>
                    <a:pt x="1060" y="373"/>
                    <a:pt x="719" y="191"/>
                    <a:pt x="302" y="0"/>
                  </a:cubicBezTo>
                  <a:close/>
                </a:path>
              </a:pathLst>
            </a:custGeom>
            <a:solidFill>
              <a:srgbClr val="9A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6134393" y="2552400"/>
              <a:ext cx="229325" cy="218077"/>
            </a:xfrm>
            <a:custGeom>
              <a:avLst/>
              <a:gdLst/>
              <a:ahLst/>
              <a:cxnLst/>
              <a:rect l="l" t="t" r="r" b="b"/>
              <a:pathLst>
                <a:path w="1998" h="1900" extrusionOk="0">
                  <a:moveTo>
                    <a:pt x="316" y="1"/>
                  </a:moveTo>
                  <a:cubicBezTo>
                    <a:pt x="271" y="23"/>
                    <a:pt x="231" y="54"/>
                    <a:pt x="195" y="89"/>
                  </a:cubicBezTo>
                  <a:cubicBezTo>
                    <a:pt x="138" y="151"/>
                    <a:pt x="98" y="227"/>
                    <a:pt x="76" y="321"/>
                  </a:cubicBezTo>
                  <a:cubicBezTo>
                    <a:pt x="0" y="644"/>
                    <a:pt x="182" y="1097"/>
                    <a:pt x="524" y="1443"/>
                  </a:cubicBezTo>
                  <a:cubicBezTo>
                    <a:pt x="746" y="1665"/>
                    <a:pt x="1008" y="1820"/>
                    <a:pt x="1260" y="1878"/>
                  </a:cubicBezTo>
                  <a:cubicBezTo>
                    <a:pt x="1328" y="1893"/>
                    <a:pt x="1392" y="1900"/>
                    <a:pt x="1453" y="1900"/>
                  </a:cubicBezTo>
                  <a:cubicBezTo>
                    <a:pt x="1612" y="1900"/>
                    <a:pt x="1744" y="1849"/>
                    <a:pt x="1838" y="1749"/>
                  </a:cubicBezTo>
                  <a:cubicBezTo>
                    <a:pt x="1900" y="1687"/>
                    <a:pt x="1940" y="1612"/>
                    <a:pt x="1958" y="1519"/>
                  </a:cubicBezTo>
                  <a:cubicBezTo>
                    <a:pt x="1998" y="1359"/>
                    <a:pt x="1971" y="1168"/>
                    <a:pt x="1891" y="972"/>
                  </a:cubicBezTo>
                  <a:cubicBezTo>
                    <a:pt x="1740" y="786"/>
                    <a:pt x="1465" y="529"/>
                    <a:pt x="1225" y="396"/>
                  </a:cubicBezTo>
                  <a:cubicBezTo>
                    <a:pt x="932" y="263"/>
                    <a:pt x="711" y="116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2752814" y="2456102"/>
              <a:ext cx="75409" cy="229899"/>
            </a:xfrm>
            <a:custGeom>
              <a:avLst/>
              <a:gdLst/>
              <a:ahLst/>
              <a:cxnLst/>
              <a:rect l="l" t="t" r="r" b="b"/>
              <a:pathLst>
                <a:path w="657" h="2003" extrusionOk="0">
                  <a:moveTo>
                    <a:pt x="378" y="1"/>
                  </a:moveTo>
                  <a:cubicBezTo>
                    <a:pt x="138" y="1"/>
                    <a:pt x="40" y="617"/>
                    <a:pt x="23" y="986"/>
                  </a:cubicBezTo>
                  <a:cubicBezTo>
                    <a:pt x="1" y="1354"/>
                    <a:pt x="32" y="1989"/>
                    <a:pt x="276" y="2002"/>
                  </a:cubicBezTo>
                  <a:lnTo>
                    <a:pt x="280" y="2002"/>
                  </a:lnTo>
                  <a:cubicBezTo>
                    <a:pt x="519" y="2002"/>
                    <a:pt x="617" y="1385"/>
                    <a:pt x="636" y="1017"/>
                  </a:cubicBezTo>
                  <a:cubicBezTo>
                    <a:pt x="657" y="644"/>
                    <a:pt x="626" y="14"/>
                    <a:pt x="382" y="1"/>
                  </a:cubicBezTo>
                  <a:close/>
                </a:path>
              </a:pathLst>
            </a:custGeom>
            <a:solidFill>
              <a:srgbClr val="76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2755913" y="2464251"/>
              <a:ext cx="61176" cy="213601"/>
            </a:xfrm>
            <a:custGeom>
              <a:avLst/>
              <a:gdLst/>
              <a:ahLst/>
              <a:cxnLst/>
              <a:rect l="l" t="t" r="r" b="b"/>
              <a:pathLst>
                <a:path w="533" h="1861" extrusionOk="0">
                  <a:moveTo>
                    <a:pt x="312" y="1"/>
                  </a:moveTo>
                  <a:cubicBezTo>
                    <a:pt x="184" y="1"/>
                    <a:pt x="58" y="410"/>
                    <a:pt x="31" y="915"/>
                  </a:cubicBezTo>
                  <a:cubicBezTo>
                    <a:pt x="0" y="1430"/>
                    <a:pt x="85" y="1857"/>
                    <a:pt x="218" y="1861"/>
                  </a:cubicBezTo>
                  <a:cubicBezTo>
                    <a:pt x="219" y="1861"/>
                    <a:pt x="220" y="1861"/>
                    <a:pt x="222" y="1861"/>
                  </a:cubicBezTo>
                  <a:cubicBezTo>
                    <a:pt x="349" y="1861"/>
                    <a:pt x="476" y="1452"/>
                    <a:pt x="502" y="942"/>
                  </a:cubicBezTo>
                  <a:cubicBezTo>
                    <a:pt x="533" y="427"/>
                    <a:pt x="449" y="5"/>
                    <a:pt x="316" y="1"/>
                  </a:cubicBezTo>
                  <a:cubicBezTo>
                    <a:pt x="314" y="1"/>
                    <a:pt x="313" y="1"/>
                    <a:pt x="312" y="1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4914536" y="2314122"/>
              <a:ext cx="225079" cy="215437"/>
            </a:xfrm>
            <a:custGeom>
              <a:avLst/>
              <a:gdLst/>
              <a:ahLst/>
              <a:cxnLst/>
              <a:rect l="l" t="t" r="r" b="b"/>
              <a:pathLst>
                <a:path w="1961" h="1877" extrusionOk="0">
                  <a:moveTo>
                    <a:pt x="676" y="1"/>
                  </a:moveTo>
                  <a:cubicBezTo>
                    <a:pt x="274" y="1"/>
                    <a:pt x="1" y="300"/>
                    <a:pt x="251" y="1229"/>
                  </a:cubicBezTo>
                  <a:cubicBezTo>
                    <a:pt x="384" y="1229"/>
                    <a:pt x="593" y="1287"/>
                    <a:pt x="593" y="1287"/>
                  </a:cubicBezTo>
                  <a:lnTo>
                    <a:pt x="664" y="1580"/>
                  </a:lnTo>
                  <a:cubicBezTo>
                    <a:pt x="664" y="1580"/>
                    <a:pt x="1085" y="1876"/>
                    <a:pt x="1458" y="1876"/>
                  </a:cubicBezTo>
                  <a:cubicBezTo>
                    <a:pt x="1668" y="1876"/>
                    <a:pt x="1863" y="1783"/>
                    <a:pt x="1961" y="1491"/>
                  </a:cubicBezTo>
                  <a:lnTo>
                    <a:pt x="1539" y="936"/>
                  </a:lnTo>
                  <a:cubicBezTo>
                    <a:pt x="1539" y="936"/>
                    <a:pt x="1822" y="381"/>
                    <a:pt x="1197" y="123"/>
                  </a:cubicBezTo>
                  <a:cubicBezTo>
                    <a:pt x="1019" y="49"/>
                    <a:pt x="838" y="1"/>
                    <a:pt x="676" y="1"/>
                  </a:cubicBezTo>
                  <a:close/>
                </a:path>
              </a:pathLst>
            </a:custGeom>
            <a:solidFill>
              <a:srgbClr val="8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4023861" y="2455184"/>
              <a:ext cx="204878" cy="53486"/>
            </a:xfrm>
            <a:custGeom>
              <a:avLst/>
              <a:gdLst/>
              <a:ahLst/>
              <a:cxnLst/>
              <a:rect l="l" t="t" r="r" b="b"/>
              <a:pathLst>
                <a:path w="1785" h="466" extrusionOk="0">
                  <a:moveTo>
                    <a:pt x="214" y="0"/>
                  </a:moveTo>
                  <a:cubicBezTo>
                    <a:pt x="93" y="0"/>
                    <a:pt x="1" y="98"/>
                    <a:pt x="1" y="217"/>
                  </a:cubicBezTo>
                  <a:lnTo>
                    <a:pt x="1" y="248"/>
                  </a:lnTo>
                  <a:cubicBezTo>
                    <a:pt x="1" y="369"/>
                    <a:pt x="93" y="466"/>
                    <a:pt x="214" y="466"/>
                  </a:cubicBezTo>
                  <a:lnTo>
                    <a:pt x="1566" y="466"/>
                  </a:lnTo>
                  <a:cubicBezTo>
                    <a:pt x="1687" y="466"/>
                    <a:pt x="1785" y="369"/>
                    <a:pt x="1785" y="248"/>
                  </a:cubicBezTo>
                  <a:lnTo>
                    <a:pt x="1785" y="217"/>
                  </a:lnTo>
                  <a:cubicBezTo>
                    <a:pt x="1785" y="98"/>
                    <a:pt x="1687" y="0"/>
                    <a:pt x="1566" y="0"/>
                  </a:cubicBezTo>
                  <a:close/>
                </a:path>
              </a:pathLst>
            </a:custGeom>
            <a:solidFill>
              <a:srgbClr val="CA7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6" name="Google Shape;806;p36"/>
          <p:cNvCxnSpPr/>
          <p:nvPr/>
        </p:nvCxnSpPr>
        <p:spPr>
          <a:xfrm rot="-5400000">
            <a:off x="5493326" y="3587292"/>
            <a:ext cx="1398600" cy="2811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07" name="Google Shape;807;p36"/>
          <p:cNvSpPr/>
          <p:nvPr/>
        </p:nvSpPr>
        <p:spPr>
          <a:xfrm>
            <a:off x="5909472" y="3885968"/>
            <a:ext cx="701929" cy="664857"/>
          </a:xfrm>
          <a:custGeom>
            <a:avLst/>
            <a:gdLst/>
            <a:ahLst/>
            <a:cxnLst/>
            <a:rect l="l" t="t" r="r" b="b"/>
            <a:pathLst>
              <a:path w="9499" h="9500" extrusionOk="0">
                <a:moveTo>
                  <a:pt x="4749" y="1"/>
                </a:moveTo>
                <a:cubicBezTo>
                  <a:pt x="2131" y="1"/>
                  <a:pt x="1" y="2127"/>
                  <a:pt x="1" y="4751"/>
                </a:cubicBezTo>
                <a:cubicBezTo>
                  <a:pt x="1" y="7373"/>
                  <a:pt x="2131" y="9499"/>
                  <a:pt x="4749" y="9499"/>
                </a:cubicBezTo>
                <a:cubicBezTo>
                  <a:pt x="7373" y="9499"/>
                  <a:pt x="9498" y="7373"/>
                  <a:pt x="9498" y="4751"/>
                </a:cubicBezTo>
                <a:cubicBezTo>
                  <a:pt x="9498" y="2127"/>
                  <a:pt x="7373" y="1"/>
                  <a:pt x="47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6"/>
          <p:cNvSpPr txBox="1">
            <a:spLocks noGrp="1"/>
          </p:cNvSpPr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experience doing defensive driving course.</a:t>
            </a:r>
            <a:endParaRPr/>
          </a:p>
        </p:txBody>
      </p:sp>
      <p:sp>
        <p:nvSpPr>
          <p:cNvPr id="809" name="Google Shape;809;p36"/>
          <p:cNvSpPr txBox="1">
            <a:spLocks noGrp="1"/>
          </p:cNvSpPr>
          <p:nvPr>
            <p:ph type="subTitle" idx="1"/>
          </p:nvPr>
        </p:nvSpPr>
        <p:spPr>
          <a:xfrm>
            <a:off x="823425" y="1625000"/>
            <a:ext cx="1676400" cy="2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</a:t>
            </a:r>
            <a:endParaRPr/>
          </a:p>
        </p:txBody>
      </p:sp>
      <p:sp>
        <p:nvSpPr>
          <p:cNvPr id="810" name="Google Shape;810;p36"/>
          <p:cNvSpPr txBox="1">
            <a:spLocks noGrp="1"/>
          </p:cNvSpPr>
          <p:nvPr>
            <p:ph type="subTitle" idx="2"/>
          </p:nvPr>
        </p:nvSpPr>
        <p:spPr>
          <a:xfrm>
            <a:off x="814302" y="1917582"/>
            <a:ext cx="16764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risks we can identify on our roads?</a:t>
            </a:r>
            <a:endParaRPr/>
          </a:p>
        </p:txBody>
      </p:sp>
      <p:sp>
        <p:nvSpPr>
          <p:cNvPr id="811" name="Google Shape;811;p36"/>
          <p:cNvSpPr txBox="1">
            <a:spLocks noGrp="1"/>
          </p:cNvSpPr>
          <p:nvPr>
            <p:ph type="subTitle" idx="3"/>
          </p:nvPr>
        </p:nvSpPr>
        <p:spPr>
          <a:xfrm>
            <a:off x="814302" y="3708708"/>
            <a:ext cx="16764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what we need to do to stay safe.</a:t>
            </a:r>
            <a:endParaRPr/>
          </a:p>
        </p:txBody>
      </p:sp>
      <p:sp>
        <p:nvSpPr>
          <p:cNvPr id="812" name="Google Shape;812;p36"/>
          <p:cNvSpPr txBox="1">
            <a:spLocks noGrp="1"/>
          </p:cNvSpPr>
          <p:nvPr>
            <p:ph type="subTitle" idx="4"/>
          </p:nvPr>
        </p:nvSpPr>
        <p:spPr>
          <a:xfrm>
            <a:off x="823425" y="3436718"/>
            <a:ext cx="1676400" cy="2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Driver Safety</a:t>
            </a:r>
            <a:endParaRPr/>
          </a:p>
        </p:txBody>
      </p:sp>
      <p:sp>
        <p:nvSpPr>
          <p:cNvPr id="813" name="Google Shape;813;p36"/>
          <p:cNvSpPr txBox="1">
            <a:spLocks noGrp="1"/>
          </p:cNvSpPr>
          <p:nvPr>
            <p:ph type="subTitle" idx="5"/>
          </p:nvPr>
        </p:nvSpPr>
        <p:spPr>
          <a:xfrm>
            <a:off x="6677225" y="1520625"/>
            <a:ext cx="1655700" cy="2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</a:t>
            </a:r>
            <a:endParaRPr/>
          </a:p>
        </p:txBody>
      </p:sp>
      <p:sp>
        <p:nvSpPr>
          <p:cNvPr id="814" name="Google Shape;814;p36"/>
          <p:cNvSpPr txBox="1">
            <a:spLocks noGrp="1"/>
          </p:cNvSpPr>
          <p:nvPr>
            <p:ph type="subTitle" idx="6"/>
          </p:nvPr>
        </p:nvSpPr>
        <p:spPr>
          <a:xfrm>
            <a:off x="6677219" y="3440043"/>
            <a:ext cx="1655700" cy="2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</a:t>
            </a:r>
            <a:endParaRPr/>
          </a:p>
        </p:txBody>
      </p:sp>
      <p:sp>
        <p:nvSpPr>
          <p:cNvPr id="815" name="Google Shape;815;p36"/>
          <p:cNvSpPr txBox="1">
            <a:spLocks noGrp="1"/>
          </p:cNvSpPr>
          <p:nvPr>
            <p:ph type="subTitle" idx="7"/>
          </p:nvPr>
        </p:nvSpPr>
        <p:spPr>
          <a:xfrm>
            <a:off x="6677100" y="3707604"/>
            <a:ext cx="1676400" cy="11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We’re all connected on our roads, whether we’re driving or a pedestrian.</a:t>
            </a:r>
            <a:endParaRPr/>
          </a:p>
        </p:txBody>
      </p:sp>
      <p:sp>
        <p:nvSpPr>
          <p:cNvPr id="816" name="Google Shape;816;p36"/>
          <p:cNvSpPr txBox="1">
            <a:spLocks noGrp="1"/>
          </p:cNvSpPr>
          <p:nvPr>
            <p:ph type="subTitle" idx="8"/>
          </p:nvPr>
        </p:nvSpPr>
        <p:spPr>
          <a:xfrm>
            <a:off x="6319300" y="1791350"/>
            <a:ext cx="2344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Driving in different conditions affect our driving, this could be weather related or how we are feeling.</a:t>
            </a:r>
            <a:endParaRPr/>
          </a:p>
        </p:txBody>
      </p:sp>
      <p:sp>
        <p:nvSpPr>
          <p:cNvPr id="817" name="Google Shape;817;p36"/>
          <p:cNvSpPr/>
          <p:nvPr/>
        </p:nvSpPr>
        <p:spPr>
          <a:xfrm>
            <a:off x="2557125" y="1425495"/>
            <a:ext cx="701929" cy="701926"/>
          </a:xfrm>
          <a:custGeom>
            <a:avLst/>
            <a:gdLst/>
            <a:ahLst/>
            <a:cxnLst/>
            <a:rect l="l" t="t" r="r" b="b"/>
            <a:pathLst>
              <a:path w="9499" h="9498" extrusionOk="0">
                <a:moveTo>
                  <a:pt x="4749" y="0"/>
                </a:moveTo>
                <a:cubicBezTo>
                  <a:pt x="2126" y="0"/>
                  <a:pt x="0" y="2125"/>
                  <a:pt x="0" y="4749"/>
                </a:cubicBezTo>
                <a:cubicBezTo>
                  <a:pt x="0" y="7371"/>
                  <a:pt x="2126" y="9498"/>
                  <a:pt x="4749" y="9498"/>
                </a:cubicBezTo>
                <a:cubicBezTo>
                  <a:pt x="7373" y="9498"/>
                  <a:pt x="9499" y="7371"/>
                  <a:pt x="9499" y="4749"/>
                </a:cubicBezTo>
                <a:cubicBezTo>
                  <a:pt x="9499" y="2125"/>
                  <a:pt x="7373" y="0"/>
                  <a:pt x="47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8" name="Google Shape;818;p36"/>
          <p:cNvCxnSpPr/>
          <p:nvPr/>
        </p:nvCxnSpPr>
        <p:spPr>
          <a:xfrm flipH="1">
            <a:off x="4814430" y="1783726"/>
            <a:ext cx="1115400" cy="11001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19" name="Google Shape;819;p36"/>
          <p:cNvCxnSpPr/>
          <p:nvPr/>
        </p:nvCxnSpPr>
        <p:spPr>
          <a:xfrm>
            <a:off x="3255843" y="1791354"/>
            <a:ext cx="1169100" cy="664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20" name="Google Shape;820;p36"/>
          <p:cNvCxnSpPr/>
          <p:nvPr/>
        </p:nvCxnSpPr>
        <p:spPr>
          <a:xfrm rot="-5400000">
            <a:off x="3044391" y="3394978"/>
            <a:ext cx="1061400" cy="7890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21" name="Google Shape;821;p36"/>
          <p:cNvSpPr/>
          <p:nvPr/>
        </p:nvSpPr>
        <p:spPr>
          <a:xfrm>
            <a:off x="2557137" y="3876301"/>
            <a:ext cx="701929" cy="701931"/>
          </a:xfrm>
          <a:custGeom>
            <a:avLst/>
            <a:gdLst/>
            <a:ahLst/>
            <a:cxnLst/>
            <a:rect l="l" t="t" r="r" b="b"/>
            <a:pathLst>
              <a:path w="9499" h="9500" extrusionOk="0">
                <a:moveTo>
                  <a:pt x="4749" y="1"/>
                </a:moveTo>
                <a:cubicBezTo>
                  <a:pt x="2126" y="1"/>
                  <a:pt x="0" y="2127"/>
                  <a:pt x="0" y="4751"/>
                </a:cubicBezTo>
                <a:cubicBezTo>
                  <a:pt x="0" y="7373"/>
                  <a:pt x="2126" y="9499"/>
                  <a:pt x="4749" y="9499"/>
                </a:cubicBezTo>
                <a:cubicBezTo>
                  <a:pt x="7373" y="9499"/>
                  <a:pt x="9499" y="7373"/>
                  <a:pt x="9499" y="4751"/>
                </a:cubicBezTo>
                <a:cubicBezTo>
                  <a:pt x="9499" y="2127"/>
                  <a:pt x="7373" y="1"/>
                  <a:pt x="47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6"/>
          <p:cNvSpPr/>
          <p:nvPr/>
        </p:nvSpPr>
        <p:spPr>
          <a:xfrm>
            <a:off x="6076938" y="4034911"/>
            <a:ext cx="366995" cy="366982"/>
          </a:xfrm>
          <a:custGeom>
            <a:avLst/>
            <a:gdLst/>
            <a:ahLst/>
            <a:cxnLst/>
            <a:rect l="l" t="t" r="r" b="b"/>
            <a:pathLst>
              <a:path w="5496" h="5496" extrusionOk="0">
                <a:moveTo>
                  <a:pt x="2047" y="316"/>
                </a:moveTo>
                <a:lnTo>
                  <a:pt x="2047" y="316"/>
                </a:lnTo>
                <a:cubicBezTo>
                  <a:pt x="1820" y="538"/>
                  <a:pt x="1629" y="866"/>
                  <a:pt x="1496" y="1270"/>
                </a:cubicBezTo>
                <a:cubicBezTo>
                  <a:pt x="1230" y="1177"/>
                  <a:pt x="1027" y="1075"/>
                  <a:pt x="910" y="1012"/>
                </a:cubicBezTo>
                <a:cubicBezTo>
                  <a:pt x="1217" y="688"/>
                  <a:pt x="1607" y="445"/>
                  <a:pt x="2047" y="316"/>
                </a:cubicBezTo>
                <a:close/>
                <a:moveTo>
                  <a:pt x="3450" y="316"/>
                </a:moveTo>
                <a:lnTo>
                  <a:pt x="3450" y="316"/>
                </a:lnTo>
                <a:cubicBezTo>
                  <a:pt x="3866" y="440"/>
                  <a:pt x="4239" y="662"/>
                  <a:pt x="4542" y="964"/>
                </a:cubicBezTo>
                <a:cubicBezTo>
                  <a:pt x="4364" y="1092"/>
                  <a:pt x="4182" y="1190"/>
                  <a:pt x="4000" y="1270"/>
                </a:cubicBezTo>
                <a:cubicBezTo>
                  <a:pt x="3862" y="866"/>
                  <a:pt x="3676" y="538"/>
                  <a:pt x="3450" y="316"/>
                </a:cubicBezTo>
                <a:close/>
                <a:moveTo>
                  <a:pt x="2637" y="227"/>
                </a:moveTo>
                <a:lnTo>
                  <a:pt x="2637" y="1505"/>
                </a:lnTo>
                <a:cubicBezTo>
                  <a:pt x="2295" y="1487"/>
                  <a:pt x="1980" y="1421"/>
                  <a:pt x="1709" y="1341"/>
                </a:cubicBezTo>
                <a:cubicBezTo>
                  <a:pt x="1918" y="725"/>
                  <a:pt x="2256" y="299"/>
                  <a:pt x="2637" y="227"/>
                </a:cubicBezTo>
                <a:close/>
                <a:moveTo>
                  <a:pt x="2859" y="227"/>
                </a:moveTo>
                <a:cubicBezTo>
                  <a:pt x="3241" y="299"/>
                  <a:pt x="3583" y="733"/>
                  <a:pt x="3791" y="1350"/>
                </a:cubicBezTo>
                <a:cubicBezTo>
                  <a:pt x="3471" y="1456"/>
                  <a:pt x="3157" y="1505"/>
                  <a:pt x="2859" y="1510"/>
                </a:cubicBezTo>
                <a:lnTo>
                  <a:pt x="2859" y="227"/>
                </a:lnTo>
                <a:close/>
                <a:moveTo>
                  <a:pt x="765" y="1182"/>
                </a:moveTo>
                <a:cubicBezTo>
                  <a:pt x="884" y="1248"/>
                  <a:pt x="1115" y="1368"/>
                  <a:pt x="1435" y="1479"/>
                </a:cubicBezTo>
                <a:cubicBezTo>
                  <a:pt x="1337" y="1825"/>
                  <a:pt x="1279" y="2220"/>
                  <a:pt x="1270" y="2637"/>
                </a:cubicBezTo>
                <a:lnTo>
                  <a:pt x="222" y="2637"/>
                </a:lnTo>
                <a:cubicBezTo>
                  <a:pt x="245" y="2091"/>
                  <a:pt x="445" y="1585"/>
                  <a:pt x="765" y="1182"/>
                </a:cubicBezTo>
                <a:close/>
                <a:moveTo>
                  <a:pt x="1643" y="1545"/>
                </a:moveTo>
                <a:cubicBezTo>
                  <a:pt x="1936" y="1634"/>
                  <a:pt x="2273" y="1705"/>
                  <a:pt x="2637" y="1723"/>
                </a:cubicBezTo>
                <a:lnTo>
                  <a:pt x="2637" y="2637"/>
                </a:lnTo>
                <a:lnTo>
                  <a:pt x="1492" y="2637"/>
                </a:lnTo>
                <a:cubicBezTo>
                  <a:pt x="1501" y="2247"/>
                  <a:pt x="1554" y="1878"/>
                  <a:pt x="1643" y="1545"/>
                </a:cubicBezTo>
                <a:close/>
                <a:moveTo>
                  <a:pt x="3854" y="1559"/>
                </a:moveTo>
                <a:cubicBezTo>
                  <a:pt x="3942" y="1887"/>
                  <a:pt x="3995" y="2251"/>
                  <a:pt x="4004" y="2637"/>
                </a:cubicBezTo>
                <a:lnTo>
                  <a:pt x="2859" y="2637"/>
                </a:lnTo>
                <a:lnTo>
                  <a:pt x="2859" y="1727"/>
                </a:lnTo>
                <a:cubicBezTo>
                  <a:pt x="3178" y="1723"/>
                  <a:pt x="3516" y="1674"/>
                  <a:pt x="3854" y="1559"/>
                </a:cubicBezTo>
                <a:close/>
                <a:moveTo>
                  <a:pt x="4688" y="1128"/>
                </a:moveTo>
                <a:cubicBezTo>
                  <a:pt x="5034" y="1541"/>
                  <a:pt x="5251" y="2065"/>
                  <a:pt x="5274" y="2637"/>
                </a:cubicBezTo>
                <a:lnTo>
                  <a:pt x="4226" y="2637"/>
                </a:lnTo>
                <a:cubicBezTo>
                  <a:pt x="4217" y="2220"/>
                  <a:pt x="4159" y="1825"/>
                  <a:pt x="4062" y="1479"/>
                </a:cubicBezTo>
                <a:cubicBezTo>
                  <a:pt x="4275" y="1390"/>
                  <a:pt x="4483" y="1274"/>
                  <a:pt x="4688" y="1128"/>
                </a:cubicBezTo>
                <a:close/>
                <a:moveTo>
                  <a:pt x="2637" y="2855"/>
                </a:moveTo>
                <a:lnTo>
                  <a:pt x="2637" y="3587"/>
                </a:lnTo>
                <a:cubicBezTo>
                  <a:pt x="2608" y="3586"/>
                  <a:pt x="2579" y="3586"/>
                  <a:pt x="2550" y="3586"/>
                </a:cubicBezTo>
                <a:cubicBezTo>
                  <a:pt x="2243" y="3586"/>
                  <a:pt x="1918" y="3627"/>
                  <a:pt x="1590" y="3729"/>
                </a:cubicBezTo>
                <a:cubicBezTo>
                  <a:pt x="1533" y="3458"/>
                  <a:pt x="1496" y="3161"/>
                  <a:pt x="1492" y="2855"/>
                </a:cubicBezTo>
                <a:close/>
                <a:moveTo>
                  <a:pt x="4004" y="2855"/>
                </a:moveTo>
                <a:cubicBezTo>
                  <a:pt x="4000" y="3196"/>
                  <a:pt x="3956" y="3525"/>
                  <a:pt x="3885" y="3818"/>
                </a:cubicBezTo>
                <a:cubicBezTo>
                  <a:pt x="3596" y="3720"/>
                  <a:pt x="3245" y="3632"/>
                  <a:pt x="2859" y="3601"/>
                </a:cubicBezTo>
                <a:lnTo>
                  <a:pt x="2859" y="2855"/>
                </a:lnTo>
                <a:close/>
                <a:moveTo>
                  <a:pt x="1270" y="2855"/>
                </a:moveTo>
                <a:cubicBezTo>
                  <a:pt x="1279" y="3192"/>
                  <a:pt x="1314" y="3507"/>
                  <a:pt x="1381" y="3800"/>
                </a:cubicBezTo>
                <a:cubicBezTo>
                  <a:pt x="1142" y="3894"/>
                  <a:pt x="906" y="4017"/>
                  <a:pt x="675" y="4187"/>
                </a:cubicBezTo>
                <a:lnTo>
                  <a:pt x="671" y="4187"/>
                </a:lnTo>
                <a:cubicBezTo>
                  <a:pt x="404" y="3804"/>
                  <a:pt x="245" y="3351"/>
                  <a:pt x="222" y="2855"/>
                </a:cubicBezTo>
                <a:close/>
                <a:moveTo>
                  <a:pt x="5274" y="2855"/>
                </a:moveTo>
                <a:cubicBezTo>
                  <a:pt x="5251" y="3414"/>
                  <a:pt x="5048" y="3925"/>
                  <a:pt x="4714" y="4333"/>
                </a:cubicBezTo>
                <a:cubicBezTo>
                  <a:pt x="4749" y="4279"/>
                  <a:pt x="4732" y="4213"/>
                  <a:pt x="4683" y="4181"/>
                </a:cubicBezTo>
                <a:cubicBezTo>
                  <a:pt x="4675" y="4177"/>
                  <a:pt x="4452" y="4040"/>
                  <a:pt x="4093" y="3898"/>
                </a:cubicBezTo>
                <a:cubicBezTo>
                  <a:pt x="4173" y="3578"/>
                  <a:pt x="4217" y="3228"/>
                  <a:pt x="4226" y="2855"/>
                </a:cubicBezTo>
                <a:close/>
                <a:moveTo>
                  <a:pt x="1435" y="4017"/>
                </a:moveTo>
                <a:cubicBezTo>
                  <a:pt x="1568" y="4510"/>
                  <a:pt x="1785" y="4918"/>
                  <a:pt x="2047" y="5176"/>
                </a:cubicBezTo>
                <a:cubicBezTo>
                  <a:pt x="1554" y="5033"/>
                  <a:pt x="1123" y="4746"/>
                  <a:pt x="804" y="4359"/>
                </a:cubicBezTo>
                <a:cubicBezTo>
                  <a:pt x="1008" y="4213"/>
                  <a:pt x="1221" y="4101"/>
                  <a:pt x="1435" y="4017"/>
                </a:cubicBezTo>
                <a:close/>
                <a:moveTo>
                  <a:pt x="4036" y="4111"/>
                </a:moveTo>
                <a:cubicBezTo>
                  <a:pt x="4360" y="4240"/>
                  <a:pt x="4559" y="4363"/>
                  <a:pt x="4563" y="4368"/>
                </a:cubicBezTo>
                <a:cubicBezTo>
                  <a:pt x="4581" y="4379"/>
                  <a:pt x="4601" y="4384"/>
                  <a:pt x="4620" y="4384"/>
                </a:cubicBezTo>
                <a:cubicBezTo>
                  <a:pt x="4650" y="4384"/>
                  <a:pt x="4678" y="4372"/>
                  <a:pt x="4699" y="4352"/>
                </a:cubicBezTo>
                <a:lnTo>
                  <a:pt x="4699" y="4352"/>
                </a:lnTo>
                <a:cubicBezTo>
                  <a:pt x="4380" y="4742"/>
                  <a:pt x="3942" y="5032"/>
                  <a:pt x="3450" y="5176"/>
                </a:cubicBezTo>
                <a:cubicBezTo>
                  <a:pt x="3698" y="4932"/>
                  <a:pt x="3903" y="4564"/>
                  <a:pt x="4036" y="4111"/>
                </a:cubicBezTo>
                <a:close/>
                <a:moveTo>
                  <a:pt x="2587" y="3804"/>
                </a:moveTo>
                <a:cubicBezTo>
                  <a:pt x="2604" y="3804"/>
                  <a:pt x="2620" y="3804"/>
                  <a:pt x="2637" y="3804"/>
                </a:cubicBezTo>
                <a:lnTo>
                  <a:pt x="2637" y="5265"/>
                </a:lnTo>
                <a:cubicBezTo>
                  <a:pt x="2215" y="5189"/>
                  <a:pt x="1843" y="4666"/>
                  <a:pt x="1643" y="3942"/>
                </a:cubicBezTo>
                <a:cubicBezTo>
                  <a:pt x="1967" y="3841"/>
                  <a:pt x="2286" y="3804"/>
                  <a:pt x="2587" y="3804"/>
                </a:cubicBezTo>
                <a:close/>
                <a:moveTo>
                  <a:pt x="2859" y="3818"/>
                </a:moveTo>
                <a:cubicBezTo>
                  <a:pt x="3223" y="3853"/>
                  <a:pt x="3556" y="3937"/>
                  <a:pt x="3827" y="4031"/>
                </a:cubicBezTo>
                <a:cubicBezTo>
                  <a:pt x="3622" y="4710"/>
                  <a:pt x="3264" y="5189"/>
                  <a:pt x="2859" y="5265"/>
                </a:cubicBezTo>
                <a:lnTo>
                  <a:pt x="2859" y="3818"/>
                </a:lnTo>
                <a:close/>
                <a:moveTo>
                  <a:pt x="2748" y="0"/>
                </a:moveTo>
                <a:cubicBezTo>
                  <a:pt x="1905" y="0"/>
                  <a:pt x="1150" y="383"/>
                  <a:pt x="644" y="981"/>
                </a:cubicBezTo>
                <a:cubicBezTo>
                  <a:pt x="245" y="1461"/>
                  <a:pt x="1" y="2073"/>
                  <a:pt x="1" y="2749"/>
                </a:cubicBezTo>
                <a:cubicBezTo>
                  <a:pt x="1" y="4261"/>
                  <a:pt x="1234" y="5496"/>
                  <a:pt x="2748" y="5496"/>
                </a:cubicBezTo>
                <a:cubicBezTo>
                  <a:pt x="4262" y="5496"/>
                  <a:pt x="5495" y="4261"/>
                  <a:pt x="5495" y="2749"/>
                </a:cubicBezTo>
                <a:cubicBezTo>
                  <a:pt x="5495" y="1231"/>
                  <a:pt x="4262" y="0"/>
                  <a:pt x="2748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6"/>
          <p:cNvSpPr/>
          <p:nvPr/>
        </p:nvSpPr>
        <p:spPr>
          <a:xfrm>
            <a:off x="5909472" y="1408070"/>
            <a:ext cx="701929" cy="701926"/>
          </a:xfrm>
          <a:custGeom>
            <a:avLst/>
            <a:gdLst/>
            <a:ahLst/>
            <a:cxnLst/>
            <a:rect l="l" t="t" r="r" b="b"/>
            <a:pathLst>
              <a:path w="9499" h="9498" extrusionOk="0">
                <a:moveTo>
                  <a:pt x="4749" y="0"/>
                </a:moveTo>
                <a:cubicBezTo>
                  <a:pt x="2127" y="0"/>
                  <a:pt x="1" y="2125"/>
                  <a:pt x="1" y="4749"/>
                </a:cubicBezTo>
                <a:cubicBezTo>
                  <a:pt x="1" y="7371"/>
                  <a:pt x="2127" y="9498"/>
                  <a:pt x="4749" y="9498"/>
                </a:cubicBezTo>
                <a:cubicBezTo>
                  <a:pt x="7373" y="9498"/>
                  <a:pt x="9498" y="7371"/>
                  <a:pt x="9498" y="4749"/>
                </a:cubicBezTo>
                <a:cubicBezTo>
                  <a:pt x="9498" y="2125"/>
                  <a:pt x="7373" y="0"/>
                  <a:pt x="47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6"/>
          <p:cNvSpPr/>
          <p:nvPr/>
        </p:nvSpPr>
        <p:spPr>
          <a:xfrm>
            <a:off x="6090318" y="1588273"/>
            <a:ext cx="340240" cy="333999"/>
          </a:xfrm>
          <a:custGeom>
            <a:avLst/>
            <a:gdLst/>
            <a:ahLst/>
            <a:cxnLst/>
            <a:rect l="l" t="t" r="r" b="b"/>
            <a:pathLst>
              <a:path w="6379" h="6262" extrusionOk="0">
                <a:moveTo>
                  <a:pt x="1639" y="585"/>
                </a:moveTo>
                <a:cubicBezTo>
                  <a:pt x="1823" y="585"/>
                  <a:pt x="2002" y="628"/>
                  <a:pt x="2166" y="713"/>
                </a:cubicBezTo>
                <a:cubicBezTo>
                  <a:pt x="2553" y="913"/>
                  <a:pt x="2828" y="1321"/>
                  <a:pt x="2952" y="1876"/>
                </a:cubicBezTo>
                <a:cubicBezTo>
                  <a:pt x="2637" y="1934"/>
                  <a:pt x="2366" y="2107"/>
                  <a:pt x="2180" y="2351"/>
                </a:cubicBezTo>
                <a:cubicBezTo>
                  <a:pt x="1940" y="2196"/>
                  <a:pt x="1687" y="2151"/>
                  <a:pt x="1470" y="2116"/>
                </a:cubicBezTo>
                <a:cubicBezTo>
                  <a:pt x="1238" y="2075"/>
                  <a:pt x="1035" y="2040"/>
                  <a:pt x="853" y="1889"/>
                </a:cubicBezTo>
                <a:cubicBezTo>
                  <a:pt x="630" y="1708"/>
                  <a:pt x="622" y="1459"/>
                  <a:pt x="636" y="1326"/>
                </a:cubicBezTo>
                <a:cubicBezTo>
                  <a:pt x="657" y="1086"/>
                  <a:pt x="800" y="856"/>
                  <a:pt x="976" y="762"/>
                </a:cubicBezTo>
                <a:cubicBezTo>
                  <a:pt x="1196" y="644"/>
                  <a:pt x="1421" y="585"/>
                  <a:pt x="1639" y="585"/>
                </a:cubicBezTo>
                <a:close/>
                <a:moveTo>
                  <a:pt x="4914" y="572"/>
                </a:moveTo>
                <a:cubicBezTo>
                  <a:pt x="4942" y="572"/>
                  <a:pt x="4967" y="573"/>
                  <a:pt x="4989" y="576"/>
                </a:cubicBezTo>
                <a:cubicBezTo>
                  <a:pt x="5229" y="598"/>
                  <a:pt x="5464" y="740"/>
                  <a:pt x="5557" y="918"/>
                </a:cubicBezTo>
                <a:cubicBezTo>
                  <a:pt x="5775" y="1321"/>
                  <a:pt x="5788" y="1743"/>
                  <a:pt x="5602" y="2107"/>
                </a:cubicBezTo>
                <a:cubicBezTo>
                  <a:pt x="5407" y="2493"/>
                  <a:pt x="4998" y="2764"/>
                  <a:pt x="4444" y="2892"/>
                </a:cubicBezTo>
                <a:cubicBezTo>
                  <a:pt x="4385" y="2577"/>
                  <a:pt x="4213" y="2307"/>
                  <a:pt x="3969" y="2116"/>
                </a:cubicBezTo>
                <a:cubicBezTo>
                  <a:pt x="4124" y="1876"/>
                  <a:pt x="4168" y="1628"/>
                  <a:pt x="4204" y="1410"/>
                </a:cubicBezTo>
                <a:cubicBezTo>
                  <a:pt x="4243" y="1180"/>
                  <a:pt x="4274" y="975"/>
                  <a:pt x="4430" y="793"/>
                </a:cubicBezTo>
                <a:cubicBezTo>
                  <a:pt x="4581" y="609"/>
                  <a:pt x="4778" y="572"/>
                  <a:pt x="4914" y="572"/>
                </a:cubicBezTo>
                <a:close/>
                <a:moveTo>
                  <a:pt x="3192" y="2422"/>
                </a:moveTo>
                <a:cubicBezTo>
                  <a:pt x="3582" y="2422"/>
                  <a:pt x="3897" y="2741"/>
                  <a:pt x="3897" y="3128"/>
                </a:cubicBezTo>
                <a:cubicBezTo>
                  <a:pt x="3897" y="3519"/>
                  <a:pt x="3582" y="3838"/>
                  <a:pt x="3192" y="3838"/>
                </a:cubicBezTo>
                <a:cubicBezTo>
                  <a:pt x="2801" y="3838"/>
                  <a:pt x="2482" y="3519"/>
                  <a:pt x="2482" y="3128"/>
                </a:cubicBezTo>
                <a:cubicBezTo>
                  <a:pt x="2482" y="2741"/>
                  <a:pt x="2801" y="2422"/>
                  <a:pt x="3192" y="2422"/>
                </a:cubicBezTo>
                <a:close/>
                <a:moveTo>
                  <a:pt x="4204" y="3909"/>
                </a:moveTo>
                <a:cubicBezTo>
                  <a:pt x="4444" y="4064"/>
                  <a:pt x="4696" y="4109"/>
                  <a:pt x="4909" y="4144"/>
                </a:cubicBezTo>
                <a:cubicBezTo>
                  <a:pt x="5145" y="4185"/>
                  <a:pt x="5344" y="4220"/>
                  <a:pt x="5530" y="4371"/>
                </a:cubicBezTo>
                <a:cubicBezTo>
                  <a:pt x="5753" y="4552"/>
                  <a:pt x="5761" y="4801"/>
                  <a:pt x="5749" y="4930"/>
                </a:cubicBezTo>
                <a:cubicBezTo>
                  <a:pt x="5722" y="5174"/>
                  <a:pt x="5583" y="5404"/>
                  <a:pt x="5407" y="5498"/>
                </a:cubicBezTo>
                <a:cubicBezTo>
                  <a:pt x="5185" y="5616"/>
                  <a:pt x="4960" y="5675"/>
                  <a:pt x="4743" y="5675"/>
                </a:cubicBezTo>
                <a:cubicBezTo>
                  <a:pt x="4560" y="5675"/>
                  <a:pt x="4382" y="5632"/>
                  <a:pt x="4217" y="5547"/>
                </a:cubicBezTo>
                <a:cubicBezTo>
                  <a:pt x="3826" y="5347"/>
                  <a:pt x="3555" y="4939"/>
                  <a:pt x="3432" y="4384"/>
                </a:cubicBezTo>
                <a:cubicBezTo>
                  <a:pt x="3742" y="4326"/>
                  <a:pt x="4018" y="4153"/>
                  <a:pt x="4204" y="3909"/>
                </a:cubicBezTo>
                <a:close/>
                <a:moveTo>
                  <a:pt x="1935" y="3368"/>
                </a:moveTo>
                <a:cubicBezTo>
                  <a:pt x="1998" y="3683"/>
                  <a:pt x="2170" y="3953"/>
                  <a:pt x="2414" y="4144"/>
                </a:cubicBezTo>
                <a:cubicBezTo>
                  <a:pt x="2260" y="4384"/>
                  <a:pt x="2215" y="4632"/>
                  <a:pt x="2180" y="4850"/>
                </a:cubicBezTo>
                <a:cubicBezTo>
                  <a:pt x="2140" y="5080"/>
                  <a:pt x="2104" y="5285"/>
                  <a:pt x="1953" y="5467"/>
                </a:cubicBezTo>
                <a:cubicBezTo>
                  <a:pt x="1802" y="5651"/>
                  <a:pt x="1605" y="5688"/>
                  <a:pt x="1467" y="5688"/>
                </a:cubicBezTo>
                <a:cubicBezTo>
                  <a:pt x="1438" y="5688"/>
                  <a:pt x="1412" y="5687"/>
                  <a:pt x="1390" y="5684"/>
                </a:cubicBezTo>
                <a:cubicBezTo>
                  <a:pt x="1150" y="5662"/>
                  <a:pt x="919" y="5520"/>
                  <a:pt x="826" y="5342"/>
                </a:cubicBezTo>
                <a:cubicBezTo>
                  <a:pt x="609" y="4939"/>
                  <a:pt x="591" y="4513"/>
                  <a:pt x="777" y="4153"/>
                </a:cubicBezTo>
                <a:cubicBezTo>
                  <a:pt x="976" y="3767"/>
                  <a:pt x="1385" y="3496"/>
                  <a:pt x="1935" y="3368"/>
                </a:cubicBezTo>
                <a:close/>
                <a:moveTo>
                  <a:pt x="4908" y="0"/>
                </a:moveTo>
                <a:cubicBezTo>
                  <a:pt x="4548" y="0"/>
                  <a:pt x="4219" y="154"/>
                  <a:pt x="3991" y="430"/>
                </a:cubicBezTo>
                <a:cubicBezTo>
                  <a:pt x="3742" y="731"/>
                  <a:pt x="3688" y="1042"/>
                  <a:pt x="3639" y="1317"/>
                </a:cubicBezTo>
                <a:cubicBezTo>
                  <a:pt x="3609" y="1495"/>
                  <a:pt x="3586" y="1645"/>
                  <a:pt x="3512" y="1774"/>
                </a:cubicBezTo>
                <a:cubicBezTo>
                  <a:pt x="3352" y="1042"/>
                  <a:pt x="2974" y="491"/>
                  <a:pt x="2428" y="207"/>
                </a:cubicBezTo>
                <a:cubicBezTo>
                  <a:pt x="2182" y="80"/>
                  <a:pt x="1913" y="16"/>
                  <a:pt x="1637" y="16"/>
                </a:cubicBezTo>
                <a:cubicBezTo>
                  <a:pt x="1328" y="16"/>
                  <a:pt x="1011" y="96"/>
                  <a:pt x="710" y="256"/>
                </a:cubicBezTo>
                <a:cubicBezTo>
                  <a:pt x="364" y="442"/>
                  <a:pt x="111" y="838"/>
                  <a:pt x="67" y="1268"/>
                </a:cubicBezTo>
                <a:cubicBezTo>
                  <a:pt x="23" y="1686"/>
                  <a:pt x="177" y="2071"/>
                  <a:pt x="489" y="2329"/>
                </a:cubicBezTo>
                <a:cubicBezTo>
                  <a:pt x="790" y="2577"/>
                  <a:pt x="1101" y="2630"/>
                  <a:pt x="1376" y="2675"/>
                </a:cubicBezTo>
                <a:cubicBezTo>
                  <a:pt x="1558" y="2706"/>
                  <a:pt x="1705" y="2733"/>
                  <a:pt x="1838" y="2808"/>
                </a:cubicBezTo>
                <a:cubicBezTo>
                  <a:pt x="1105" y="2968"/>
                  <a:pt x="556" y="3345"/>
                  <a:pt x="271" y="3892"/>
                </a:cubicBezTo>
                <a:cubicBezTo>
                  <a:pt x="1" y="4415"/>
                  <a:pt x="18" y="5045"/>
                  <a:pt x="320" y="5609"/>
                </a:cubicBezTo>
                <a:cubicBezTo>
                  <a:pt x="502" y="5955"/>
                  <a:pt x="902" y="6208"/>
                  <a:pt x="1332" y="6252"/>
                </a:cubicBezTo>
                <a:cubicBezTo>
                  <a:pt x="1381" y="6256"/>
                  <a:pt x="1425" y="6262"/>
                  <a:pt x="1470" y="6262"/>
                </a:cubicBezTo>
                <a:cubicBezTo>
                  <a:pt x="1829" y="6262"/>
                  <a:pt x="2162" y="6106"/>
                  <a:pt x="2393" y="5830"/>
                </a:cubicBezTo>
                <a:cubicBezTo>
                  <a:pt x="2641" y="5529"/>
                  <a:pt x="2695" y="5218"/>
                  <a:pt x="2739" y="4943"/>
                </a:cubicBezTo>
                <a:cubicBezTo>
                  <a:pt x="2770" y="4765"/>
                  <a:pt x="2797" y="4615"/>
                  <a:pt x="2872" y="4486"/>
                </a:cubicBezTo>
                <a:cubicBezTo>
                  <a:pt x="3027" y="5218"/>
                  <a:pt x="3409" y="5769"/>
                  <a:pt x="3955" y="6053"/>
                </a:cubicBezTo>
                <a:cubicBezTo>
                  <a:pt x="4199" y="6176"/>
                  <a:pt x="4470" y="6244"/>
                  <a:pt x="4745" y="6244"/>
                </a:cubicBezTo>
                <a:cubicBezTo>
                  <a:pt x="5056" y="6244"/>
                  <a:pt x="5370" y="6164"/>
                  <a:pt x="5673" y="6004"/>
                </a:cubicBezTo>
                <a:cubicBezTo>
                  <a:pt x="6019" y="5818"/>
                  <a:pt x="6267" y="5422"/>
                  <a:pt x="6316" y="4992"/>
                </a:cubicBezTo>
                <a:cubicBezTo>
                  <a:pt x="6356" y="4574"/>
                  <a:pt x="6206" y="4189"/>
                  <a:pt x="5894" y="3931"/>
                </a:cubicBezTo>
                <a:cubicBezTo>
                  <a:pt x="5593" y="3683"/>
                  <a:pt x="5282" y="3630"/>
                  <a:pt x="5007" y="3585"/>
                </a:cubicBezTo>
                <a:cubicBezTo>
                  <a:pt x="4825" y="3554"/>
                  <a:pt x="4674" y="3527"/>
                  <a:pt x="4545" y="3452"/>
                </a:cubicBezTo>
                <a:cubicBezTo>
                  <a:pt x="5278" y="3292"/>
                  <a:pt x="5828" y="2915"/>
                  <a:pt x="6108" y="2368"/>
                </a:cubicBezTo>
                <a:cubicBezTo>
                  <a:pt x="6378" y="1845"/>
                  <a:pt x="6361" y="1215"/>
                  <a:pt x="6059" y="647"/>
                </a:cubicBezTo>
                <a:cubicBezTo>
                  <a:pt x="5876" y="305"/>
                  <a:pt x="5482" y="52"/>
                  <a:pt x="5047" y="8"/>
                </a:cubicBezTo>
                <a:cubicBezTo>
                  <a:pt x="5000" y="3"/>
                  <a:pt x="4954" y="0"/>
                  <a:pt x="4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5" name="Google Shape;825;p36"/>
          <p:cNvGrpSpPr/>
          <p:nvPr/>
        </p:nvGrpSpPr>
        <p:grpSpPr>
          <a:xfrm>
            <a:off x="2799778" y="4020237"/>
            <a:ext cx="216646" cy="414040"/>
            <a:chOff x="2537588" y="3575379"/>
            <a:chExt cx="295561" cy="564856"/>
          </a:xfrm>
        </p:grpSpPr>
        <p:sp>
          <p:nvSpPr>
            <p:cNvPr id="826" name="Google Shape;826;p36"/>
            <p:cNvSpPr/>
            <p:nvPr/>
          </p:nvSpPr>
          <p:spPr>
            <a:xfrm>
              <a:off x="2616100" y="3575379"/>
              <a:ext cx="137667" cy="137667"/>
            </a:xfrm>
            <a:custGeom>
              <a:avLst/>
              <a:gdLst/>
              <a:ahLst/>
              <a:cxnLst/>
              <a:rect l="l" t="t" r="r" b="b"/>
              <a:pathLst>
                <a:path w="1892" h="1892" extrusionOk="0">
                  <a:moveTo>
                    <a:pt x="945" y="568"/>
                  </a:moveTo>
                  <a:cubicBezTo>
                    <a:pt x="1154" y="568"/>
                    <a:pt x="1322" y="737"/>
                    <a:pt x="1322" y="945"/>
                  </a:cubicBezTo>
                  <a:cubicBezTo>
                    <a:pt x="1322" y="1150"/>
                    <a:pt x="1154" y="1318"/>
                    <a:pt x="945" y="1318"/>
                  </a:cubicBezTo>
                  <a:cubicBezTo>
                    <a:pt x="736" y="1318"/>
                    <a:pt x="568" y="1150"/>
                    <a:pt x="568" y="945"/>
                  </a:cubicBezTo>
                  <a:cubicBezTo>
                    <a:pt x="568" y="737"/>
                    <a:pt x="736" y="568"/>
                    <a:pt x="945" y="568"/>
                  </a:cubicBezTo>
                  <a:close/>
                  <a:moveTo>
                    <a:pt x="945" y="0"/>
                  </a:moveTo>
                  <a:cubicBezTo>
                    <a:pt x="422" y="0"/>
                    <a:pt x="0" y="422"/>
                    <a:pt x="0" y="945"/>
                  </a:cubicBezTo>
                  <a:cubicBezTo>
                    <a:pt x="0" y="1465"/>
                    <a:pt x="422" y="1891"/>
                    <a:pt x="945" y="1891"/>
                  </a:cubicBezTo>
                  <a:cubicBezTo>
                    <a:pt x="1465" y="1891"/>
                    <a:pt x="1891" y="1465"/>
                    <a:pt x="1891" y="945"/>
                  </a:cubicBezTo>
                  <a:cubicBezTo>
                    <a:pt x="1891" y="422"/>
                    <a:pt x="1465" y="0"/>
                    <a:pt x="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2537588" y="3656291"/>
              <a:ext cx="295561" cy="302474"/>
            </a:xfrm>
            <a:custGeom>
              <a:avLst/>
              <a:gdLst/>
              <a:ahLst/>
              <a:cxnLst/>
              <a:rect l="l" t="t" r="r" b="b"/>
              <a:pathLst>
                <a:path w="4062" h="4157" extrusionOk="0">
                  <a:moveTo>
                    <a:pt x="2060" y="1631"/>
                  </a:moveTo>
                  <a:lnTo>
                    <a:pt x="1336" y="2385"/>
                  </a:lnTo>
                  <a:lnTo>
                    <a:pt x="1336" y="1986"/>
                  </a:lnTo>
                  <a:cubicBezTo>
                    <a:pt x="1336" y="1791"/>
                    <a:pt x="1496" y="1631"/>
                    <a:pt x="1692" y="1631"/>
                  </a:cubicBezTo>
                  <a:close/>
                  <a:moveTo>
                    <a:pt x="2673" y="1813"/>
                  </a:moveTo>
                  <a:cubicBezTo>
                    <a:pt x="2700" y="1867"/>
                    <a:pt x="2717" y="1924"/>
                    <a:pt x="2717" y="1986"/>
                  </a:cubicBezTo>
                  <a:lnTo>
                    <a:pt x="2717" y="3584"/>
                  </a:lnTo>
                  <a:lnTo>
                    <a:pt x="1336" y="3584"/>
                  </a:lnTo>
                  <a:lnTo>
                    <a:pt x="1336" y="3207"/>
                  </a:lnTo>
                  <a:lnTo>
                    <a:pt x="2673" y="1813"/>
                  </a:lnTo>
                  <a:close/>
                  <a:moveTo>
                    <a:pt x="3747" y="1"/>
                  </a:moveTo>
                  <a:cubicBezTo>
                    <a:pt x="3672" y="1"/>
                    <a:pt x="3597" y="30"/>
                    <a:pt x="3542" y="87"/>
                  </a:cubicBezTo>
                  <a:lnTo>
                    <a:pt x="2583" y="1090"/>
                  </a:lnTo>
                  <a:cubicBezTo>
                    <a:pt x="2513" y="1072"/>
                    <a:pt x="2438" y="1058"/>
                    <a:pt x="2362" y="1058"/>
                  </a:cubicBezTo>
                  <a:lnTo>
                    <a:pt x="1692" y="1058"/>
                  </a:lnTo>
                  <a:cubicBezTo>
                    <a:pt x="1182" y="1058"/>
                    <a:pt x="768" y="1476"/>
                    <a:pt x="768" y="1986"/>
                  </a:cubicBezTo>
                  <a:lnTo>
                    <a:pt x="768" y="2981"/>
                  </a:lnTo>
                  <a:lnTo>
                    <a:pt x="103" y="3673"/>
                  </a:lnTo>
                  <a:cubicBezTo>
                    <a:pt x="23" y="3757"/>
                    <a:pt x="0" y="3877"/>
                    <a:pt x="45" y="3983"/>
                  </a:cubicBezTo>
                  <a:cubicBezTo>
                    <a:pt x="90" y="4086"/>
                    <a:pt x="191" y="4157"/>
                    <a:pt x="307" y="4157"/>
                  </a:cubicBezTo>
                  <a:lnTo>
                    <a:pt x="3747" y="4157"/>
                  </a:lnTo>
                  <a:cubicBezTo>
                    <a:pt x="3902" y="4157"/>
                    <a:pt x="4031" y="4028"/>
                    <a:pt x="4031" y="3872"/>
                  </a:cubicBezTo>
                  <a:cubicBezTo>
                    <a:pt x="4031" y="3713"/>
                    <a:pt x="3902" y="3584"/>
                    <a:pt x="3747" y="3584"/>
                  </a:cubicBezTo>
                  <a:lnTo>
                    <a:pt x="3285" y="3584"/>
                  </a:lnTo>
                  <a:lnTo>
                    <a:pt x="3285" y="1986"/>
                  </a:lnTo>
                  <a:cubicBezTo>
                    <a:pt x="3285" y="1760"/>
                    <a:pt x="3206" y="1556"/>
                    <a:pt x="3072" y="1396"/>
                  </a:cubicBezTo>
                  <a:lnTo>
                    <a:pt x="3951" y="482"/>
                  </a:lnTo>
                  <a:cubicBezTo>
                    <a:pt x="4062" y="366"/>
                    <a:pt x="4058" y="189"/>
                    <a:pt x="3942" y="78"/>
                  </a:cubicBezTo>
                  <a:cubicBezTo>
                    <a:pt x="3888" y="26"/>
                    <a:pt x="3817" y="1"/>
                    <a:pt x="3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2576007" y="3984233"/>
              <a:ext cx="41766" cy="156003"/>
            </a:xfrm>
            <a:custGeom>
              <a:avLst/>
              <a:gdLst/>
              <a:ahLst/>
              <a:cxnLst/>
              <a:rect l="l" t="t" r="r" b="b"/>
              <a:pathLst>
                <a:path w="574" h="2144" extrusionOk="0">
                  <a:moveTo>
                    <a:pt x="289" y="0"/>
                  </a:moveTo>
                  <a:cubicBezTo>
                    <a:pt x="130" y="0"/>
                    <a:pt x="1" y="129"/>
                    <a:pt x="1" y="285"/>
                  </a:cubicBezTo>
                  <a:lnTo>
                    <a:pt x="1" y="1860"/>
                  </a:lnTo>
                  <a:cubicBezTo>
                    <a:pt x="1" y="2016"/>
                    <a:pt x="130" y="2144"/>
                    <a:pt x="289" y="2144"/>
                  </a:cubicBezTo>
                  <a:cubicBezTo>
                    <a:pt x="445" y="2144"/>
                    <a:pt x="574" y="2016"/>
                    <a:pt x="574" y="1860"/>
                  </a:cubicBezTo>
                  <a:lnTo>
                    <a:pt x="574" y="285"/>
                  </a:lnTo>
                  <a:cubicBezTo>
                    <a:pt x="574" y="129"/>
                    <a:pt x="445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2752385" y="3984233"/>
              <a:ext cx="41766" cy="156003"/>
            </a:xfrm>
            <a:custGeom>
              <a:avLst/>
              <a:gdLst/>
              <a:ahLst/>
              <a:cxnLst/>
              <a:rect l="l" t="t" r="r" b="b"/>
              <a:pathLst>
                <a:path w="574" h="2144" extrusionOk="0">
                  <a:moveTo>
                    <a:pt x="284" y="0"/>
                  </a:moveTo>
                  <a:cubicBezTo>
                    <a:pt x="129" y="0"/>
                    <a:pt x="0" y="129"/>
                    <a:pt x="0" y="285"/>
                  </a:cubicBezTo>
                  <a:lnTo>
                    <a:pt x="0" y="1860"/>
                  </a:lnTo>
                  <a:cubicBezTo>
                    <a:pt x="0" y="2016"/>
                    <a:pt x="129" y="2144"/>
                    <a:pt x="284" y="2144"/>
                  </a:cubicBezTo>
                  <a:cubicBezTo>
                    <a:pt x="444" y="2144"/>
                    <a:pt x="573" y="2016"/>
                    <a:pt x="573" y="1860"/>
                  </a:cubicBezTo>
                  <a:lnTo>
                    <a:pt x="573" y="285"/>
                  </a:lnTo>
                  <a:cubicBezTo>
                    <a:pt x="573" y="129"/>
                    <a:pt x="444" y="0"/>
                    <a:pt x="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36"/>
          <p:cNvGrpSpPr/>
          <p:nvPr/>
        </p:nvGrpSpPr>
        <p:grpSpPr>
          <a:xfrm>
            <a:off x="2724594" y="1586600"/>
            <a:ext cx="367001" cy="337344"/>
            <a:chOff x="787849" y="2877513"/>
            <a:chExt cx="500683" cy="460224"/>
          </a:xfrm>
        </p:grpSpPr>
        <p:sp>
          <p:nvSpPr>
            <p:cNvPr id="831" name="Google Shape;831;p36"/>
            <p:cNvSpPr/>
            <p:nvPr/>
          </p:nvSpPr>
          <p:spPr>
            <a:xfrm>
              <a:off x="910237" y="2877513"/>
              <a:ext cx="255833" cy="337836"/>
            </a:xfrm>
            <a:custGeom>
              <a:avLst/>
              <a:gdLst/>
              <a:ahLst/>
              <a:cxnLst/>
              <a:rect l="l" t="t" r="r" b="b"/>
              <a:pathLst>
                <a:path w="3516" h="4643" extrusionOk="0">
                  <a:moveTo>
                    <a:pt x="2243" y="568"/>
                  </a:moveTo>
                  <a:lnTo>
                    <a:pt x="2243" y="1194"/>
                  </a:lnTo>
                  <a:cubicBezTo>
                    <a:pt x="2091" y="1150"/>
                    <a:pt x="1927" y="1127"/>
                    <a:pt x="1758" y="1127"/>
                  </a:cubicBezTo>
                  <a:cubicBezTo>
                    <a:pt x="1590" y="1127"/>
                    <a:pt x="1425" y="1150"/>
                    <a:pt x="1270" y="1194"/>
                  </a:cubicBezTo>
                  <a:lnTo>
                    <a:pt x="1270" y="568"/>
                  </a:lnTo>
                  <a:close/>
                  <a:moveTo>
                    <a:pt x="1758" y="1695"/>
                  </a:moveTo>
                  <a:cubicBezTo>
                    <a:pt x="2415" y="1695"/>
                    <a:pt x="2948" y="2228"/>
                    <a:pt x="2948" y="2885"/>
                  </a:cubicBezTo>
                  <a:cubicBezTo>
                    <a:pt x="2948" y="3538"/>
                    <a:pt x="2415" y="4075"/>
                    <a:pt x="1758" y="4075"/>
                  </a:cubicBezTo>
                  <a:cubicBezTo>
                    <a:pt x="1102" y="4075"/>
                    <a:pt x="569" y="3538"/>
                    <a:pt x="569" y="2885"/>
                  </a:cubicBezTo>
                  <a:cubicBezTo>
                    <a:pt x="569" y="2228"/>
                    <a:pt x="1102" y="1695"/>
                    <a:pt x="1758" y="1695"/>
                  </a:cubicBezTo>
                  <a:close/>
                  <a:moveTo>
                    <a:pt x="986" y="0"/>
                  </a:moveTo>
                  <a:cubicBezTo>
                    <a:pt x="831" y="0"/>
                    <a:pt x="702" y="129"/>
                    <a:pt x="702" y="284"/>
                  </a:cubicBezTo>
                  <a:lnTo>
                    <a:pt x="702" y="1478"/>
                  </a:lnTo>
                  <a:cubicBezTo>
                    <a:pt x="276" y="1797"/>
                    <a:pt x="0" y="2307"/>
                    <a:pt x="0" y="2885"/>
                  </a:cubicBezTo>
                  <a:cubicBezTo>
                    <a:pt x="0" y="3852"/>
                    <a:pt x="786" y="4642"/>
                    <a:pt x="1758" y="4642"/>
                  </a:cubicBezTo>
                  <a:cubicBezTo>
                    <a:pt x="2726" y="4642"/>
                    <a:pt x="3515" y="3852"/>
                    <a:pt x="3515" y="2885"/>
                  </a:cubicBezTo>
                  <a:cubicBezTo>
                    <a:pt x="3515" y="2307"/>
                    <a:pt x="3241" y="1797"/>
                    <a:pt x="2815" y="1478"/>
                  </a:cubicBezTo>
                  <a:lnTo>
                    <a:pt x="2815" y="284"/>
                  </a:lnTo>
                  <a:cubicBezTo>
                    <a:pt x="2815" y="129"/>
                    <a:pt x="2686" y="0"/>
                    <a:pt x="2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787849" y="3066696"/>
              <a:ext cx="112127" cy="41475"/>
            </a:xfrm>
            <a:custGeom>
              <a:avLst/>
              <a:gdLst/>
              <a:ahLst/>
              <a:cxnLst/>
              <a:rect l="l" t="t" r="r" b="b"/>
              <a:pathLst>
                <a:path w="1541" h="570" extrusionOk="0">
                  <a:moveTo>
                    <a:pt x="285" y="0"/>
                  </a:moveTo>
                  <a:cubicBezTo>
                    <a:pt x="125" y="0"/>
                    <a:pt x="0" y="125"/>
                    <a:pt x="0" y="285"/>
                  </a:cubicBezTo>
                  <a:cubicBezTo>
                    <a:pt x="0" y="440"/>
                    <a:pt x="125" y="569"/>
                    <a:pt x="285" y="569"/>
                  </a:cubicBezTo>
                  <a:lnTo>
                    <a:pt x="1256" y="569"/>
                  </a:lnTo>
                  <a:cubicBezTo>
                    <a:pt x="1412" y="569"/>
                    <a:pt x="1541" y="440"/>
                    <a:pt x="1541" y="285"/>
                  </a:cubicBezTo>
                  <a:cubicBezTo>
                    <a:pt x="1541" y="125"/>
                    <a:pt x="1412" y="0"/>
                    <a:pt x="1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1176405" y="3066696"/>
              <a:ext cx="112127" cy="41475"/>
            </a:xfrm>
            <a:custGeom>
              <a:avLst/>
              <a:gdLst/>
              <a:ahLst/>
              <a:cxnLst/>
              <a:rect l="l" t="t" r="r" b="b"/>
              <a:pathLst>
                <a:path w="1541" h="570" extrusionOk="0">
                  <a:moveTo>
                    <a:pt x="284" y="0"/>
                  </a:moveTo>
                  <a:cubicBezTo>
                    <a:pt x="129" y="0"/>
                    <a:pt x="0" y="125"/>
                    <a:pt x="0" y="285"/>
                  </a:cubicBezTo>
                  <a:cubicBezTo>
                    <a:pt x="0" y="440"/>
                    <a:pt x="129" y="569"/>
                    <a:pt x="284" y="569"/>
                  </a:cubicBezTo>
                  <a:lnTo>
                    <a:pt x="1256" y="569"/>
                  </a:lnTo>
                  <a:cubicBezTo>
                    <a:pt x="1412" y="569"/>
                    <a:pt x="1540" y="440"/>
                    <a:pt x="1540" y="285"/>
                  </a:cubicBezTo>
                  <a:cubicBezTo>
                    <a:pt x="1540" y="125"/>
                    <a:pt x="1412" y="0"/>
                    <a:pt x="1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853118" y="2904071"/>
              <a:ext cx="95319" cy="91681"/>
            </a:xfrm>
            <a:custGeom>
              <a:avLst/>
              <a:gdLst/>
              <a:ahLst/>
              <a:cxnLst/>
              <a:rect l="l" t="t" r="r" b="b"/>
              <a:pathLst>
                <a:path w="1310" h="1260" extrusionOk="0">
                  <a:moveTo>
                    <a:pt x="311" y="1"/>
                  </a:moveTo>
                  <a:cubicBezTo>
                    <a:pt x="239" y="1"/>
                    <a:pt x="166" y="30"/>
                    <a:pt x="111" y="88"/>
                  </a:cubicBezTo>
                  <a:cubicBezTo>
                    <a:pt x="0" y="199"/>
                    <a:pt x="0" y="377"/>
                    <a:pt x="111" y="487"/>
                  </a:cubicBezTo>
                  <a:lnTo>
                    <a:pt x="795" y="1176"/>
                  </a:lnTo>
                  <a:cubicBezTo>
                    <a:pt x="852" y="1229"/>
                    <a:pt x="924" y="1260"/>
                    <a:pt x="998" y="1260"/>
                  </a:cubicBezTo>
                  <a:cubicBezTo>
                    <a:pt x="1070" y="1260"/>
                    <a:pt x="1145" y="1229"/>
                    <a:pt x="1199" y="1176"/>
                  </a:cubicBezTo>
                  <a:cubicBezTo>
                    <a:pt x="1309" y="1064"/>
                    <a:pt x="1309" y="883"/>
                    <a:pt x="1199" y="771"/>
                  </a:cubicBezTo>
                  <a:lnTo>
                    <a:pt x="510" y="88"/>
                  </a:lnTo>
                  <a:cubicBezTo>
                    <a:pt x="455" y="30"/>
                    <a:pt x="383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1127945" y="3178823"/>
              <a:ext cx="95319" cy="91754"/>
            </a:xfrm>
            <a:custGeom>
              <a:avLst/>
              <a:gdLst/>
              <a:ahLst/>
              <a:cxnLst/>
              <a:rect l="l" t="t" r="r" b="b"/>
              <a:pathLst>
                <a:path w="1310" h="1261" extrusionOk="0">
                  <a:moveTo>
                    <a:pt x="311" y="1"/>
                  </a:moveTo>
                  <a:cubicBezTo>
                    <a:pt x="239" y="1"/>
                    <a:pt x="167" y="28"/>
                    <a:pt x="111" y="84"/>
                  </a:cubicBezTo>
                  <a:cubicBezTo>
                    <a:pt x="0" y="196"/>
                    <a:pt x="0" y="377"/>
                    <a:pt x="111" y="489"/>
                  </a:cubicBezTo>
                  <a:lnTo>
                    <a:pt x="795" y="1176"/>
                  </a:lnTo>
                  <a:cubicBezTo>
                    <a:pt x="853" y="1229"/>
                    <a:pt x="923" y="1261"/>
                    <a:pt x="999" y="1261"/>
                  </a:cubicBezTo>
                  <a:cubicBezTo>
                    <a:pt x="1070" y="1261"/>
                    <a:pt x="1146" y="1229"/>
                    <a:pt x="1199" y="1176"/>
                  </a:cubicBezTo>
                  <a:cubicBezTo>
                    <a:pt x="1310" y="1065"/>
                    <a:pt x="1310" y="883"/>
                    <a:pt x="1199" y="772"/>
                  </a:cubicBezTo>
                  <a:lnTo>
                    <a:pt x="511" y="84"/>
                  </a:lnTo>
                  <a:cubicBezTo>
                    <a:pt x="455" y="28"/>
                    <a:pt x="383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853118" y="3178823"/>
              <a:ext cx="95319" cy="91754"/>
            </a:xfrm>
            <a:custGeom>
              <a:avLst/>
              <a:gdLst/>
              <a:ahLst/>
              <a:cxnLst/>
              <a:rect l="l" t="t" r="r" b="b"/>
              <a:pathLst>
                <a:path w="1310" h="1261" extrusionOk="0">
                  <a:moveTo>
                    <a:pt x="998" y="1"/>
                  </a:moveTo>
                  <a:cubicBezTo>
                    <a:pt x="926" y="1"/>
                    <a:pt x="852" y="28"/>
                    <a:pt x="795" y="84"/>
                  </a:cubicBezTo>
                  <a:lnTo>
                    <a:pt x="111" y="772"/>
                  </a:lnTo>
                  <a:cubicBezTo>
                    <a:pt x="0" y="883"/>
                    <a:pt x="0" y="1065"/>
                    <a:pt x="111" y="1176"/>
                  </a:cubicBezTo>
                  <a:cubicBezTo>
                    <a:pt x="164" y="1229"/>
                    <a:pt x="240" y="1261"/>
                    <a:pt x="311" y="1261"/>
                  </a:cubicBezTo>
                  <a:cubicBezTo>
                    <a:pt x="382" y="1261"/>
                    <a:pt x="457" y="1229"/>
                    <a:pt x="510" y="1176"/>
                  </a:cubicBezTo>
                  <a:lnTo>
                    <a:pt x="1199" y="489"/>
                  </a:lnTo>
                  <a:cubicBezTo>
                    <a:pt x="1309" y="377"/>
                    <a:pt x="1309" y="196"/>
                    <a:pt x="1199" y="84"/>
                  </a:cubicBezTo>
                  <a:cubicBezTo>
                    <a:pt x="1143" y="28"/>
                    <a:pt x="1071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1127945" y="2904071"/>
              <a:ext cx="95319" cy="91681"/>
            </a:xfrm>
            <a:custGeom>
              <a:avLst/>
              <a:gdLst/>
              <a:ahLst/>
              <a:cxnLst/>
              <a:rect l="l" t="t" r="r" b="b"/>
              <a:pathLst>
                <a:path w="1310" h="1260" extrusionOk="0">
                  <a:moveTo>
                    <a:pt x="997" y="1"/>
                  </a:moveTo>
                  <a:cubicBezTo>
                    <a:pt x="924" y="1"/>
                    <a:pt x="850" y="30"/>
                    <a:pt x="795" y="88"/>
                  </a:cubicBezTo>
                  <a:lnTo>
                    <a:pt x="111" y="771"/>
                  </a:lnTo>
                  <a:cubicBezTo>
                    <a:pt x="0" y="883"/>
                    <a:pt x="0" y="1064"/>
                    <a:pt x="111" y="1176"/>
                  </a:cubicBezTo>
                  <a:cubicBezTo>
                    <a:pt x="164" y="1229"/>
                    <a:pt x="240" y="1260"/>
                    <a:pt x="310" y="1260"/>
                  </a:cubicBezTo>
                  <a:cubicBezTo>
                    <a:pt x="382" y="1260"/>
                    <a:pt x="457" y="1229"/>
                    <a:pt x="511" y="1176"/>
                  </a:cubicBezTo>
                  <a:lnTo>
                    <a:pt x="1199" y="487"/>
                  </a:lnTo>
                  <a:cubicBezTo>
                    <a:pt x="1310" y="377"/>
                    <a:pt x="1310" y="199"/>
                    <a:pt x="1199" y="88"/>
                  </a:cubicBezTo>
                  <a:cubicBezTo>
                    <a:pt x="1143" y="30"/>
                    <a:pt x="1070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1017490" y="3225609"/>
              <a:ext cx="41402" cy="112127"/>
            </a:xfrm>
            <a:custGeom>
              <a:avLst/>
              <a:gdLst/>
              <a:ahLst/>
              <a:cxnLst/>
              <a:rect l="l" t="t" r="r" b="b"/>
              <a:pathLst>
                <a:path w="569" h="1541" extrusionOk="0">
                  <a:moveTo>
                    <a:pt x="284" y="0"/>
                  </a:moveTo>
                  <a:cubicBezTo>
                    <a:pt x="124" y="0"/>
                    <a:pt x="0" y="129"/>
                    <a:pt x="0" y="284"/>
                  </a:cubicBezTo>
                  <a:lnTo>
                    <a:pt x="0" y="1257"/>
                  </a:lnTo>
                  <a:cubicBezTo>
                    <a:pt x="0" y="1411"/>
                    <a:pt x="124" y="1540"/>
                    <a:pt x="284" y="1540"/>
                  </a:cubicBezTo>
                  <a:cubicBezTo>
                    <a:pt x="439" y="1540"/>
                    <a:pt x="568" y="1411"/>
                    <a:pt x="568" y="1257"/>
                  </a:cubicBezTo>
                  <a:lnTo>
                    <a:pt x="568" y="284"/>
                  </a:lnTo>
                  <a:cubicBezTo>
                    <a:pt x="568" y="129"/>
                    <a:pt x="439" y="0"/>
                    <a:pt x="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7"/>
          <p:cNvSpPr txBox="1">
            <a:spLocks noGrp="1"/>
          </p:cNvSpPr>
          <p:nvPr>
            <p:ph type="title"/>
          </p:nvPr>
        </p:nvSpPr>
        <p:spPr>
          <a:xfrm>
            <a:off x="447228" y="71180"/>
            <a:ext cx="3858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844" name="Google Shape;844;p37"/>
          <p:cNvGrpSpPr/>
          <p:nvPr/>
        </p:nvGrpSpPr>
        <p:grpSpPr>
          <a:xfrm>
            <a:off x="6143731" y="1969635"/>
            <a:ext cx="3732254" cy="3681327"/>
            <a:chOff x="4116886" y="-147566"/>
            <a:chExt cx="5493455" cy="5645342"/>
          </a:xfrm>
        </p:grpSpPr>
        <p:grpSp>
          <p:nvGrpSpPr>
            <p:cNvPr id="845" name="Google Shape;845;p37"/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846" name="Google Shape;846;p37"/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7"/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7"/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7"/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7"/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7"/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7"/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7"/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7"/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7"/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7"/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7"/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7"/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7"/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7"/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7"/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7"/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7"/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7"/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7"/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7"/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7"/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7"/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7"/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7"/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7"/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7"/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7"/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7"/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7"/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7"/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7"/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7"/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7"/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7"/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7"/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7"/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7"/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7"/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7"/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7"/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7"/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7"/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7"/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7"/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7"/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7"/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7"/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7"/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7"/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7"/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7"/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7"/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7"/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7"/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7"/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7"/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7"/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7"/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7"/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7"/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7"/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7"/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7"/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7"/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7"/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7"/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7"/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7"/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7"/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7"/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7"/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7"/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7"/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7"/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7"/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7"/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7"/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7"/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7"/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7"/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7"/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7"/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7"/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7"/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7"/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7"/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7"/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7"/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7"/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7"/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7"/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7"/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7"/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7"/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7"/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7"/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7"/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7"/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7"/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7"/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7"/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7"/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7"/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7"/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7"/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7"/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7"/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7"/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7"/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7"/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7"/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7"/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4" name="Google Shape;1054;p37"/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1055" name="Google Shape;1055;p37"/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7"/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57" name="Google Shape;1057;p37" title="Ownershi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850" y="300175"/>
            <a:ext cx="3436224" cy="206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00" y="742022"/>
            <a:ext cx="3333924" cy="206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250" y="2898350"/>
            <a:ext cx="3436224" cy="21247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0" name="Google Shape;1060;p37"/>
          <p:cNvGraphicFramePr/>
          <p:nvPr/>
        </p:nvGraphicFramePr>
        <p:xfrm>
          <a:off x="3892850" y="2565700"/>
          <a:ext cx="2366625" cy="2489200"/>
        </p:xfrm>
        <a:graphic>
          <a:graphicData uri="http://schemas.openxmlformats.org/drawingml/2006/table">
            <a:tbl>
              <a:tblPr>
                <a:noFill/>
                <a:tableStyleId>{598364A1-AA35-4669-84DD-D0143454BEF8}</a:tableStyleId>
              </a:tblPr>
              <a:tblGrid>
                <a:gridCol w="192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They trust their child to be a safe driver </a:t>
                      </a:r>
                      <a:endParaRPr sz="1000">
                        <a:solidFill>
                          <a:schemeClr val="lt1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9</a:t>
                      </a:r>
                      <a:endParaRPr sz="1000">
                        <a:solidFill>
                          <a:schemeClr val="dk2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If their child is caught, it is their issue to deal with</a:t>
                      </a:r>
                      <a:endParaRPr sz="1000">
                        <a:solidFill>
                          <a:schemeClr val="lt1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11</a:t>
                      </a:r>
                      <a:endParaRPr sz="1000">
                        <a:solidFill>
                          <a:schemeClr val="lt1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It is more convenient for the parents if their child carries passengers, specifically siblings</a:t>
                      </a:r>
                      <a:r>
                        <a:rPr lang="en" sz="1000">
                          <a:solidFill>
                            <a:srgbClr val="424242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 </a:t>
                      </a:r>
                      <a:endParaRPr sz="1000">
                        <a:solidFill>
                          <a:srgbClr val="424242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23</a:t>
                      </a:r>
                      <a:endParaRPr sz="1000">
                        <a:solidFill>
                          <a:schemeClr val="lt1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Parents are not happy with it; they won’t do anything to stop them</a:t>
                      </a:r>
                      <a:endParaRPr sz="1000">
                        <a:solidFill>
                          <a:schemeClr val="lt1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21</a:t>
                      </a:r>
                      <a:endParaRPr sz="1000">
                        <a:solidFill>
                          <a:schemeClr val="lt1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ear Grownups">
            <a:hlinkClick r:id="" action="ppaction://media"/>
            <a:extLst>
              <a:ext uri="{FF2B5EF4-FFF2-40B4-BE49-F238E27FC236}">
                <a16:creationId xmlns:a16="http://schemas.microsoft.com/office/drawing/2014/main" id="{08AFAC01-2A8A-A44D-CBAE-781BF463F9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3905" y="713976"/>
            <a:ext cx="6576190" cy="3715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iving Center Company Profile by Slidesgo">
  <a:themeElements>
    <a:clrScheme name="Simple Light">
      <a:dk1>
        <a:srgbClr val="1F424C"/>
      </a:dk1>
      <a:lt1>
        <a:srgbClr val="FFFFFF"/>
      </a:lt1>
      <a:dk2>
        <a:srgbClr val="FFFFFF"/>
      </a:dk2>
      <a:lt2>
        <a:srgbClr val="FFFFFF"/>
      </a:lt2>
      <a:accent1>
        <a:srgbClr val="F4D000"/>
      </a:accent1>
      <a:accent2>
        <a:srgbClr val="E83D3D"/>
      </a:accent2>
      <a:accent3>
        <a:srgbClr val="00ABBF"/>
      </a:accent3>
      <a:accent4>
        <a:srgbClr val="336574"/>
      </a:accent4>
      <a:accent5>
        <a:srgbClr val="CEB200"/>
      </a:accent5>
      <a:accent6>
        <a:srgbClr val="B2322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On-screen Show (16:9)</PresentationFormat>
  <Paragraphs>57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Ubuntu</vt:lpstr>
      <vt:lpstr>Open Sans</vt:lpstr>
      <vt:lpstr>Source Code Pro</vt:lpstr>
      <vt:lpstr>Lato</vt:lpstr>
      <vt:lpstr>Muli</vt:lpstr>
      <vt:lpstr>Arial</vt:lpstr>
      <vt:lpstr>Krona One</vt:lpstr>
      <vt:lpstr>Driving Center Company Profile by Slidesgo</vt:lpstr>
      <vt:lpstr>SADD </vt:lpstr>
      <vt:lpstr>Introduction:</vt:lpstr>
      <vt:lpstr>SADD’s Journey </vt:lpstr>
      <vt:lpstr>PowerPoint Presentation</vt:lpstr>
      <vt:lpstr>Outside organizations we work with:</vt:lpstr>
      <vt:lpstr>Amount of youth on our roads</vt:lpstr>
      <vt:lpstr>Personal experience doing defensive driving course.</vt:lpstr>
      <vt:lpstr>Results</vt:lpstr>
      <vt:lpstr>PowerPoint Presentation</vt:lpstr>
      <vt:lpstr>Lack of knowledge around road safety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SADD </dc:title>
  <cp:lastModifiedBy>Luke Young</cp:lastModifiedBy>
  <cp:revision>1</cp:revision>
  <dcterms:modified xsi:type="dcterms:W3CDTF">2022-08-26T23:23:59Z</dcterms:modified>
</cp:coreProperties>
</file>